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8"/>
  </p:notesMasterIdLst>
  <p:sldIdLst>
    <p:sldId id="259" r:id="rId2"/>
    <p:sldId id="261" r:id="rId3"/>
    <p:sldId id="263" r:id="rId4"/>
    <p:sldId id="264" r:id="rId5"/>
    <p:sldId id="265" r:id="rId6"/>
    <p:sldId id="266" r:id="rId7"/>
    <p:sldId id="288" r:id="rId8"/>
    <p:sldId id="273" r:id="rId9"/>
    <p:sldId id="268" r:id="rId10"/>
    <p:sldId id="269" r:id="rId11"/>
    <p:sldId id="270" r:id="rId12"/>
    <p:sldId id="289" r:id="rId13"/>
    <p:sldId id="267" r:id="rId14"/>
    <p:sldId id="275" r:id="rId15"/>
    <p:sldId id="276" r:id="rId16"/>
    <p:sldId id="291" r:id="rId17"/>
    <p:sldId id="274" r:id="rId18"/>
    <p:sldId id="278" r:id="rId19"/>
    <p:sldId id="281" r:id="rId20"/>
    <p:sldId id="286" r:id="rId21"/>
    <p:sldId id="285" r:id="rId22"/>
    <p:sldId id="287" r:id="rId23"/>
    <p:sldId id="292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4702" userDrawn="1">
          <p15:clr>
            <a:srgbClr val="A4A3A4"/>
          </p15:clr>
        </p15:guide>
        <p15:guide id="3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B6F"/>
    <a:srgbClr val="E5AA2D"/>
    <a:srgbClr val="FFF358"/>
    <a:srgbClr val="006FAD"/>
    <a:srgbClr val="513F95"/>
    <a:srgbClr val="FCE552"/>
    <a:srgbClr val="FFF9AF"/>
    <a:srgbClr val="ED2E62"/>
    <a:srgbClr val="F59BB3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482" autoAdjust="0"/>
  </p:normalViewPr>
  <p:slideViewPr>
    <p:cSldViewPr>
      <p:cViewPr varScale="1">
        <p:scale>
          <a:sx n="116" d="100"/>
          <a:sy n="116" d="100"/>
        </p:scale>
        <p:origin x="120" y="102"/>
      </p:cViewPr>
      <p:guideLst>
        <p:guide orient="horz" pos="300"/>
        <p:guide pos="4702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16AC-E699-4010-BC5B-9A83DDA76F41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17DA-E1AA-4A19-9DCA-97316F9D2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49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78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646583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4234710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Foto + 4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C20EED-8076-BAC9-79F3-F293D381F5D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79499" y="1080000"/>
            <a:ext cx="2160000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303D7A9-3F93-8263-ED47-7B4C7777478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00000" y="1080000"/>
            <a:ext cx="2160000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142E5C-5325-F290-389D-FCAD2824F4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20000" y="1080000"/>
            <a:ext cx="2160000" cy="2160588"/>
          </a:xfrm>
          <a:prstGeom prst="ellipse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5768F69-0277-D846-44AA-B01DD40343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40591" y="1080000"/>
            <a:ext cx="2160000" cy="216058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37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dikace N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93A6DF65-F5C0-7F2C-CF41-015EE1DE0E70}"/>
              </a:ext>
            </a:extLst>
          </p:cNvPr>
          <p:cNvSpPr txBox="1">
            <a:spLocks/>
          </p:cNvSpPr>
          <p:nvPr userDrawn="1"/>
        </p:nvSpPr>
        <p:spPr>
          <a:xfrm>
            <a:off x="2783632" y="6165304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Podpořeno z projektu Vzdělávání na UP 22+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NPO_UPOL_MSMT-16589/2022.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7B97B6C-193C-7D83-BD6F-868813B65B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88130" y="2420887"/>
            <a:ext cx="4015740" cy="1520190"/>
            <a:chOff x="1720" y="814"/>
            <a:chExt cx="2108" cy="79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744AFE4-5B3F-D63A-E270-BE36265BB04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814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C6439BFC-E8A1-B46C-8557-E8CEB92A22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814"/>
              <a:ext cx="10" cy="79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2CC7E9A-F331-F52B-895D-AC25CD39E4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3" y="849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7A88A3D-8F35-2C15-3CBF-F60751D2E9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0" y="886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C79C21-0A8A-1C8D-737A-87472FFB6E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" y="841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FE9355D-E3D4-8080-483C-954CEBAD53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1" y="886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D38361A-1D51-FD69-7A66-A0B1EEEEAA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" y="886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770354C-3315-B0EA-9BDE-36623B07CF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0" y="886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C03C160-1A70-5588-18B2-3310DCC5B1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3" y="886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53BFDA4-3FBD-CDE5-19E8-4F68B402D0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850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D704548-4E4F-A1B3-A6F2-063FB45C88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5" y="886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5E4A41B-1634-81F7-658F-456FAF5BD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5" y="841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3DC3838-B22D-978C-4820-8375DCA040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5" y="844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E76B4AE-27C2-FF58-8898-8827BB8AF1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1038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BC07999-3806-4BD2-0414-EF7E3AC1BE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2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01274F8-0100-DE21-C499-565A1E461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3" y="1036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B0373A-0DF4-3E5A-C5E2-8EFB42DB0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2" y="1081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C089DBA-6383-E5C4-513B-65974AE10E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0" y="1036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27D9F352-C32D-D8F5-FA45-5B02B6E2E9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6" y="1056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D43EB678-E9FC-2121-8E33-BEBA1619D0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5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22FC29F3-F9DC-A26E-A15F-101B7F2B2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966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29A64063-AAA2-65F6-7F46-68683DFC32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390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26">
              <a:extLst>
                <a:ext uri="{FF2B5EF4-FFF2-40B4-BE49-F238E27FC236}">
                  <a16:creationId xmlns:a16="http://schemas.microsoft.com/office/drawing/2014/main" id="{BD0DD5AE-B20A-1A8B-5288-8204D6EFC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417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F6436FB3-226D-5DC3-709C-C865DDB7A6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90" y="1390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75BC851B-CA46-6D03-40E7-82212A121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" y="1418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E0BFABA1-E123-FE7B-23FD-10B023C8D4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6" y="1417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02DA0227-8DC3-0A35-18D1-D5AFB33BF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2" y="1417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E53671AD-2C48-A73D-3AE4-905331892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1418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86D02995-B0B2-6597-07A5-071BE9272E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" y="1390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id="{C0B526D5-5AC1-0068-182D-A315D2814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1398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83CFD5B7-7A5E-EA80-C55C-25559B4EA9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18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FBD41290-CB56-1F02-C5EB-A64BBE10CD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" y="1389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8421F6BB-9221-6E68-0955-07BBC7BAE4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5" y="1417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7B97673B-B6E9-B0C9-20C6-5B1892AA9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1" y="1383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55AD6B3B-2A2C-C202-BD76-48867B9231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6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39">
              <a:extLst>
                <a:ext uri="{FF2B5EF4-FFF2-40B4-BE49-F238E27FC236}">
                  <a16:creationId xmlns:a16="http://schemas.microsoft.com/office/drawing/2014/main" id="{49E629C4-61C4-4CC6-5023-D830B7B6C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7" y="1417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Freeform 40">
              <a:extLst>
                <a:ext uri="{FF2B5EF4-FFF2-40B4-BE49-F238E27FC236}">
                  <a16:creationId xmlns:a16="http://schemas.microsoft.com/office/drawing/2014/main" id="{9B661CE1-0EC3-FFBD-65A8-6E195B2CDA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1383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Freeform 41">
              <a:extLst>
                <a:ext uri="{FF2B5EF4-FFF2-40B4-BE49-F238E27FC236}">
                  <a16:creationId xmlns:a16="http://schemas.microsoft.com/office/drawing/2014/main" id="{557A54AA-9198-A635-5412-94D4CD9634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1385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8B180997-0468-3123-F67B-FD2E52477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4" y="1383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Freeform 43">
              <a:extLst>
                <a:ext uri="{FF2B5EF4-FFF2-40B4-BE49-F238E27FC236}">
                  <a16:creationId xmlns:a16="http://schemas.microsoft.com/office/drawing/2014/main" id="{8FFD4319-CE27-1DA5-9584-1292628C0E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0" y="1417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Freeform 44">
              <a:extLst>
                <a:ext uri="{FF2B5EF4-FFF2-40B4-BE49-F238E27FC236}">
                  <a16:creationId xmlns:a16="http://schemas.microsoft.com/office/drawing/2014/main" id="{C2AE4459-832F-BC9A-F59F-31411FF020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8" y="1549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Freeform 45">
              <a:extLst>
                <a:ext uri="{FF2B5EF4-FFF2-40B4-BE49-F238E27FC236}">
                  <a16:creationId xmlns:a16="http://schemas.microsoft.com/office/drawing/2014/main" id="{31EEFBDC-9758-6074-888C-EBD98ABB16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4" y="1519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F4472899-263E-437A-B4C6-BBE6087A1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" y="1514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1DD2F497-5B68-6727-ABBE-D8E9CD453B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Freeform 48">
              <a:extLst>
                <a:ext uri="{FF2B5EF4-FFF2-40B4-BE49-F238E27FC236}">
                  <a16:creationId xmlns:a16="http://schemas.microsoft.com/office/drawing/2014/main" id="{3C283F62-FB89-3910-B2A5-28B18F776A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2" y="1548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Freeform 49">
              <a:extLst>
                <a:ext uri="{FF2B5EF4-FFF2-40B4-BE49-F238E27FC236}">
                  <a16:creationId xmlns:a16="http://schemas.microsoft.com/office/drawing/2014/main" id="{83699769-5BC6-4331-5379-C4EB830F62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Freeform 50">
              <a:extLst>
                <a:ext uri="{FF2B5EF4-FFF2-40B4-BE49-F238E27FC236}">
                  <a16:creationId xmlns:a16="http://schemas.microsoft.com/office/drawing/2014/main" id="{2E0C8F29-84FD-E20B-D7E6-F3614A970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1548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1099E6BA-CB99-01EF-02FE-E53189128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548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2A7E4CC5-EDE4-C440-1E43-73AFEEB57B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2" y="1521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F5C8C1E-8760-1B9D-B271-EE1B53983E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43979" y="5157192"/>
            <a:ext cx="6304043" cy="701731"/>
            <a:chOff x="3341607" y="5350614"/>
            <a:chExt cx="5446652" cy="606291"/>
          </a:xfrm>
        </p:grpSpPr>
        <p:grpSp>
          <p:nvGrpSpPr>
            <p:cNvPr id="179" name="Group 55">
              <a:extLst>
                <a:ext uri="{FF2B5EF4-FFF2-40B4-BE49-F238E27FC236}">
                  <a16:creationId xmlns:a16="http://schemas.microsoft.com/office/drawing/2014/main" id="{A925F222-EDAB-C634-46A3-DF682ED710D7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5621238" y="5368641"/>
              <a:ext cx="1395983" cy="588264"/>
              <a:chOff x="3994" y="810"/>
              <a:chExt cx="2748" cy="1158"/>
            </a:xfrm>
          </p:grpSpPr>
          <p:sp>
            <p:nvSpPr>
              <p:cNvPr id="251" name="AutoShape 54">
                <a:extLst>
                  <a:ext uri="{FF2B5EF4-FFF2-40B4-BE49-F238E27FC236}">
                    <a16:creationId xmlns:a16="http://schemas.microsoft.com/office/drawing/2014/main" id="{6B695668-A02B-17D5-85F9-58F98412AED3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94" y="810"/>
                <a:ext cx="2748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2" name="Freeform 56">
                <a:extLst>
                  <a:ext uri="{FF2B5EF4-FFF2-40B4-BE49-F238E27FC236}">
                    <a16:creationId xmlns:a16="http://schemas.microsoft.com/office/drawing/2014/main" id="{EDE9C6C1-33EB-6F3C-54B6-52F1F7BD75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92" y="801"/>
                <a:ext cx="2750" cy="1167"/>
              </a:xfrm>
              <a:custGeom>
                <a:avLst/>
                <a:gdLst>
                  <a:gd name="T0" fmla="*/ 2856 w 12112"/>
                  <a:gd name="T1" fmla="*/ 637 h 5116"/>
                  <a:gd name="T2" fmla="*/ 1979 w 12112"/>
                  <a:gd name="T3" fmla="*/ 711 h 5116"/>
                  <a:gd name="T4" fmla="*/ 2489 w 12112"/>
                  <a:gd name="T5" fmla="*/ 872 h 5116"/>
                  <a:gd name="T6" fmla="*/ 3207 w 12112"/>
                  <a:gd name="T7" fmla="*/ 934 h 5116"/>
                  <a:gd name="T8" fmla="*/ 1620 w 12112"/>
                  <a:gd name="T9" fmla="*/ 1013 h 5116"/>
                  <a:gd name="T10" fmla="*/ 1216 w 12112"/>
                  <a:gd name="T11" fmla="*/ 1248 h 5116"/>
                  <a:gd name="T12" fmla="*/ 929 w 12112"/>
                  <a:gd name="T13" fmla="*/ 1299 h 5116"/>
                  <a:gd name="T14" fmla="*/ 4474 w 12112"/>
                  <a:gd name="T15" fmla="*/ 1406 h 5116"/>
                  <a:gd name="T16" fmla="*/ 531 w 12112"/>
                  <a:gd name="T17" fmla="*/ 1478 h 5116"/>
                  <a:gd name="T18" fmla="*/ 4715 w 12112"/>
                  <a:gd name="T19" fmla="*/ 1569 h 5116"/>
                  <a:gd name="T20" fmla="*/ 4038 w 12112"/>
                  <a:gd name="T21" fmla="*/ 1672 h 5116"/>
                  <a:gd name="T22" fmla="*/ 236 w 12112"/>
                  <a:gd name="T23" fmla="*/ 1706 h 5116"/>
                  <a:gd name="T24" fmla="*/ 112 w 12112"/>
                  <a:gd name="T25" fmla="*/ 1699 h 5116"/>
                  <a:gd name="T26" fmla="*/ 4316 w 12112"/>
                  <a:gd name="T27" fmla="*/ 1811 h 5116"/>
                  <a:gd name="T28" fmla="*/ 4160 w 12112"/>
                  <a:gd name="T29" fmla="*/ 1905 h 5116"/>
                  <a:gd name="T30" fmla="*/ 5223 w 12112"/>
                  <a:gd name="T31" fmla="*/ 1903 h 5116"/>
                  <a:gd name="T32" fmla="*/ 5561 w 12112"/>
                  <a:gd name="T33" fmla="*/ 1974 h 5116"/>
                  <a:gd name="T34" fmla="*/ 5971 w 12112"/>
                  <a:gd name="T35" fmla="*/ 2013 h 5116"/>
                  <a:gd name="T36" fmla="*/ 275 w 12112"/>
                  <a:gd name="T37" fmla="*/ 2132 h 5116"/>
                  <a:gd name="T38" fmla="*/ 385 w 12112"/>
                  <a:gd name="T39" fmla="*/ 2260 h 5116"/>
                  <a:gd name="T40" fmla="*/ 274 w 12112"/>
                  <a:gd name="T41" fmla="*/ 2585 h 5116"/>
                  <a:gd name="T42" fmla="*/ 6270 w 12112"/>
                  <a:gd name="T43" fmla="*/ 2585 h 5116"/>
                  <a:gd name="T44" fmla="*/ 6023 w 12112"/>
                  <a:gd name="T45" fmla="*/ 2792 h 5116"/>
                  <a:gd name="T46" fmla="*/ 5801 w 12112"/>
                  <a:gd name="T47" fmla="*/ 2944 h 5116"/>
                  <a:gd name="T48" fmla="*/ 676 w 12112"/>
                  <a:gd name="T49" fmla="*/ 2913 h 5116"/>
                  <a:gd name="T50" fmla="*/ 886 w 12112"/>
                  <a:gd name="T51" fmla="*/ 3134 h 5116"/>
                  <a:gd name="T52" fmla="*/ 5601 w 12112"/>
                  <a:gd name="T53" fmla="*/ 3355 h 5116"/>
                  <a:gd name="T54" fmla="*/ 1224 w 12112"/>
                  <a:gd name="T55" fmla="*/ 3543 h 5116"/>
                  <a:gd name="T56" fmla="*/ 3138 w 12112"/>
                  <a:gd name="T57" fmla="*/ 3532 h 5116"/>
                  <a:gd name="T58" fmla="*/ 2622 w 12112"/>
                  <a:gd name="T59" fmla="*/ 3617 h 5116"/>
                  <a:gd name="T60" fmla="*/ 1465 w 12112"/>
                  <a:gd name="T61" fmla="*/ 3591 h 5116"/>
                  <a:gd name="T62" fmla="*/ 4940 w 12112"/>
                  <a:gd name="T63" fmla="*/ 3695 h 5116"/>
                  <a:gd name="T64" fmla="*/ 4815 w 12112"/>
                  <a:gd name="T65" fmla="*/ 3817 h 5116"/>
                  <a:gd name="T66" fmla="*/ 2619 w 12112"/>
                  <a:gd name="T67" fmla="*/ 3813 h 5116"/>
                  <a:gd name="T68" fmla="*/ 4298 w 12112"/>
                  <a:gd name="T69" fmla="*/ 3935 h 5116"/>
                  <a:gd name="T70" fmla="*/ 4582 w 12112"/>
                  <a:gd name="T71" fmla="*/ 3888 h 5116"/>
                  <a:gd name="T72" fmla="*/ 2440 w 12112"/>
                  <a:gd name="T73" fmla="*/ 4090 h 5116"/>
                  <a:gd name="T74" fmla="*/ 2264 w 12112"/>
                  <a:gd name="T75" fmla="*/ 4192 h 5116"/>
                  <a:gd name="T76" fmla="*/ 748 w 12112"/>
                  <a:gd name="T77" fmla="*/ 3699 h 5116"/>
                  <a:gd name="T78" fmla="*/ 3549 w 12112"/>
                  <a:gd name="T79" fmla="*/ 5116 h 5116"/>
                  <a:gd name="T80" fmla="*/ 3446 w 12112"/>
                  <a:gd name="T81" fmla="*/ 2577 h 5116"/>
                  <a:gd name="T82" fmla="*/ 3847 w 12112"/>
                  <a:gd name="T83" fmla="*/ 448 h 5116"/>
                  <a:gd name="T84" fmla="*/ 7826 w 12112"/>
                  <a:gd name="T85" fmla="*/ 642 h 5116"/>
                  <a:gd name="T86" fmla="*/ 8165 w 12112"/>
                  <a:gd name="T87" fmla="*/ 871 h 5116"/>
                  <a:gd name="T88" fmla="*/ 8193 w 12112"/>
                  <a:gd name="T89" fmla="*/ 1132 h 5116"/>
                  <a:gd name="T90" fmla="*/ 8690 w 12112"/>
                  <a:gd name="T91" fmla="*/ 964 h 5116"/>
                  <a:gd name="T92" fmla="*/ 9574 w 12112"/>
                  <a:gd name="T93" fmla="*/ 1450 h 5116"/>
                  <a:gd name="T94" fmla="*/ 10275 w 12112"/>
                  <a:gd name="T95" fmla="*/ 1292 h 5116"/>
                  <a:gd name="T96" fmla="*/ 10801 w 12112"/>
                  <a:gd name="T97" fmla="*/ 597 h 5116"/>
                  <a:gd name="T98" fmla="*/ 11595 w 12112"/>
                  <a:gd name="T99" fmla="*/ 1191 h 5116"/>
                  <a:gd name="T100" fmla="*/ 12112 w 12112"/>
                  <a:gd name="T101" fmla="*/ 678 h 5116"/>
                  <a:gd name="T102" fmla="*/ 7137 w 12112"/>
                  <a:gd name="T103" fmla="*/ 2621 h 5116"/>
                  <a:gd name="T104" fmla="*/ 7371 w 12112"/>
                  <a:gd name="T105" fmla="*/ 2970 h 5116"/>
                  <a:gd name="T106" fmla="*/ 8418 w 12112"/>
                  <a:gd name="T107" fmla="*/ 2845 h 5116"/>
                  <a:gd name="T108" fmla="*/ 8332 w 12112"/>
                  <a:gd name="T109" fmla="*/ 2561 h 5116"/>
                  <a:gd name="T110" fmla="*/ 8516 w 12112"/>
                  <a:gd name="T111" fmla="*/ 2885 h 5116"/>
                  <a:gd name="T112" fmla="*/ 9290 w 12112"/>
                  <a:gd name="T113" fmla="*/ 2591 h 5116"/>
                  <a:gd name="T114" fmla="*/ 7278 w 12112"/>
                  <a:gd name="T115" fmla="*/ 4308 h 5116"/>
                  <a:gd name="T116" fmla="*/ 7981 w 12112"/>
                  <a:gd name="T117" fmla="*/ 4180 h 5116"/>
                  <a:gd name="T118" fmla="*/ 8629 w 12112"/>
                  <a:gd name="T119" fmla="*/ 4278 h 5116"/>
                  <a:gd name="T120" fmla="*/ 8863 w 12112"/>
                  <a:gd name="T121" fmla="*/ 3907 h 5116"/>
                  <a:gd name="T122" fmla="*/ 9780 w 12112"/>
                  <a:gd name="T123" fmla="*/ 3591 h 5116"/>
                  <a:gd name="T124" fmla="*/ 11448 w 12112"/>
                  <a:gd name="T125" fmla="*/ 4557 h 5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12" h="5116">
                    <a:moveTo>
                      <a:pt x="2641" y="717"/>
                    </a:moveTo>
                    <a:cubicBezTo>
                      <a:pt x="2611" y="701"/>
                      <a:pt x="2600" y="665"/>
                      <a:pt x="2615" y="635"/>
                    </a:cubicBezTo>
                    <a:cubicBezTo>
                      <a:pt x="2630" y="605"/>
                      <a:pt x="2667" y="594"/>
                      <a:pt x="2696" y="609"/>
                    </a:cubicBezTo>
                    <a:cubicBezTo>
                      <a:pt x="2726" y="624"/>
                      <a:pt x="2738" y="661"/>
                      <a:pt x="2722" y="691"/>
                    </a:cubicBezTo>
                    <a:lnTo>
                      <a:pt x="2722" y="691"/>
                    </a:lnTo>
                    <a:cubicBezTo>
                      <a:pt x="2712" y="711"/>
                      <a:pt x="2691" y="723"/>
                      <a:pt x="2669" y="723"/>
                    </a:cubicBezTo>
                    <a:cubicBezTo>
                      <a:pt x="2659" y="723"/>
                      <a:pt x="2650" y="721"/>
                      <a:pt x="2641" y="717"/>
                    </a:cubicBezTo>
                    <a:close/>
                    <a:moveTo>
                      <a:pt x="2840" y="721"/>
                    </a:moveTo>
                    <a:lnTo>
                      <a:pt x="2840" y="721"/>
                    </a:lnTo>
                    <a:cubicBezTo>
                      <a:pt x="2821" y="693"/>
                      <a:pt x="2828" y="656"/>
                      <a:pt x="2856" y="637"/>
                    </a:cubicBezTo>
                    <a:cubicBezTo>
                      <a:pt x="2884" y="619"/>
                      <a:pt x="2921" y="626"/>
                      <a:pt x="2940" y="654"/>
                    </a:cubicBezTo>
                    <a:cubicBezTo>
                      <a:pt x="2958" y="681"/>
                      <a:pt x="2951" y="719"/>
                      <a:pt x="2923" y="737"/>
                    </a:cubicBezTo>
                    <a:cubicBezTo>
                      <a:pt x="2913" y="744"/>
                      <a:pt x="2901" y="747"/>
                      <a:pt x="2890" y="747"/>
                    </a:cubicBezTo>
                    <a:cubicBezTo>
                      <a:pt x="2870" y="747"/>
                      <a:pt x="2851" y="738"/>
                      <a:pt x="2840" y="721"/>
                    </a:cubicBezTo>
                    <a:close/>
                    <a:moveTo>
                      <a:pt x="1979" y="711"/>
                    </a:moveTo>
                    <a:cubicBezTo>
                      <a:pt x="1971" y="679"/>
                      <a:pt x="1990" y="646"/>
                      <a:pt x="2022" y="638"/>
                    </a:cubicBezTo>
                    <a:cubicBezTo>
                      <a:pt x="2055" y="630"/>
                      <a:pt x="2088" y="649"/>
                      <a:pt x="2096" y="682"/>
                    </a:cubicBezTo>
                    <a:cubicBezTo>
                      <a:pt x="2104" y="714"/>
                      <a:pt x="2084" y="747"/>
                      <a:pt x="2052" y="755"/>
                    </a:cubicBezTo>
                    <a:cubicBezTo>
                      <a:pt x="2047" y="756"/>
                      <a:pt x="2042" y="757"/>
                      <a:pt x="2037" y="757"/>
                    </a:cubicBezTo>
                    <a:cubicBezTo>
                      <a:pt x="2010" y="757"/>
                      <a:pt x="1986" y="739"/>
                      <a:pt x="1979" y="711"/>
                    </a:cubicBezTo>
                    <a:close/>
                    <a:moveTo>
                      <a:pt x="2229" y="753"/>
                    </a:moveTo>
                    <a:cubicBezTo>
                      <a:pt x="2208" y="727"/>
                      <a:pt x="2212" y="689"/>
                      <a:pt x="2238" y="668"/>
                    </a:cubicBezTo>
                    <a:cubicBezTo>
                      <a:pt x="2264" y="647"/>
                      <a:pt x="2302" y="651"/>
                      <a:pt x="2323" y="676"/>
                    </a:cubicBezTo>
                    <a:cubicBezTo>
                      <a:pt x="2344" y="703"/>
                      <a:pt x="2340" y="740"/>
                      <a:pt x="2314" y="762"/>
                    </a:cubicBezTo>
                    <a:cubicBezTo>
                      <a:pt x="2303" y="770"/>
                      <a:pt x="2290" y="775"/>
                      <a:pt x="2276" y="775"/>
                    </a:cubicBezTo>
                    <a:cubicBezTo>
                      <a:pt x="2259" y="775"/>
                      <a:pt x="2241" y="767"/>
                      <a:pt x="2229" y="753"/>
                    </a:cubicBezTo>
                    <a:close/>
                    <a:moveTo>
                      <a:pt x="2409" y="844"/>
                    </a:moveTo>
                    <a:cubicBezTo>
                      <a:pt x="2394" y="814"/>
                      <a:pt x="2407" y="778"/>
                      <a:pt x="2437" y="763"/>
                    </a:cubicBezTo>
                    <a:cubicBezTo>
                      <a:pt x="2467" y="749"/>
                      <a:pt x="2503" y="762"/>
                      <a:pt x="2518" y="792"/>
                    </a:cubicBezTo>
                    <a:cubicBezTo>
                      <a:pt x="2532" y="822"/>
                      <a:pt x="2519" y="858"/>
                      <a:pt x="2489" y="872"/>
                    </a:cubicBezTo>
                    <a:cubicBezTo>
                      <a:pt x="2481" y="876"/>
                      <a:pt x="2472" y="878"/>
                      <a:pt x="2463" y="878"/>
                    </a:cubicBezTo>
                    <a:cubicBezTo>
                      <a:pt x="2441" y="878"/>
                      <a:pt x="2419" y="866"/>
                      <a:pt x="2409" y="844"/>
                    </a:cubicBezTo>
                    <a:close/>
                    <a:moveTo>
                      <a:pt x="1807" y="855"/>
                    </a:moveTo>
                    <a:cubicBezTo>
                      <a:pt x="1801" y="822"/>
                      <a:pt x="1823" y="791"/>
                      <a:pt x="1856" y="785"/>
                    </a:cubicBezTo>
                    <a:cubicBezTo>
                      <a:pt x="1889" y="780"/>
                      <a:pt x="1920" y="802"/>
                      <a:pt x="1926" y="835"/>
                    </a:cubicBezTo>
                    <a:cubicBezTo>
                      <a:pt x="1931" y="868"/>
                      <a:pt x="1909" y="899"/>
                      <a:pt x="1876" y="904"/>
                    </a:cubicBezTo>
                    <a:cubicBezTo>
                      <a:pt x="1873" y="905"/>
                      <a:pt x="1870" y="905"/>
                      <a:pt x="1866" y="905"/>
                    </a:cubicBezTo>
                    <a:cubicBezTo>
                      <a:pt x="1837" y="905"/>
                      <a:pt x="1812" y="884"/>
                      <a:pt x="1807" y="855"/>
                    </a:cubicBezTo>
                    <a:close/>
                    <a:moveTo>
                      <a:pt x="3236" y="1015"/>
                    </a:moveTo>
                    <a:cubicBezTo>
                      <a:pt x="3206" y="1000"/>
                      <a:pt x="3193" y="964"/>
                      <a:pt x="3207" y="934"/>
                    </a:cubicBezTo>
                    <a:cubicBezTo>
                      <a:pt x="3221" y="904"/>
                      <a:pt x="3257" y="891"/>
                      <a:pt x="3287" y="905"/>
                    </a:cubicBezTo>
                    <a:cubicBezTo>
                      <a:pt x="3318" y="920"/>
                      <a:pt x="3330" y="956"/>
                      <a:pt x="3316" y="986"/>
                    </a:cubicBezTo>
                    <a:cubicBezTo>
                      <a:pt x="3306" y="1008"/>
                      <a:pt x="3284" y="1020"/>
                      <a:pt x="3262" y="1020"/>
                    </a:cubicBezTo>
                    <a:cubicBezTo>
                      <a:pt x="3253" y="1020"/>
                      <a:pt x="3244" y="1019"/>
                      <a:pt x="3236" y="1015"/>
                    </a:cubicBezTo>
                    <a:close/>
                    <a:moveTo>
                      <a:pt x="1620" y="1013"/>
                    </a:moveTo>
                    <a:cubicBezTo>
                      <a:pt x="1597" y="989"/>
                      <a:pt x="1598" y="950"/>
                      <a:pt x="1622" y="927"/>
                    </a:cubicBezTo>
                    <a:cubicBezTo>
                      <a:pt x="1646" y="904"/>
                      <a:pt x="1684" y="905"/>
                      <a:pt x="1707" y="929"/>
                    </a:cubicBezTo>
                    <a:cubicBezTo>
                      <a:pt x="1730" y="954"/>
                      <a:pt x="1729" y="992"/>
                      <a:pt x="1705" y="1015"/>
                    </a:cubicBezTo>
                    <a:cubicBezTo>
                      <a:pt x="1693" y="1026"/>
                      <a:pt x="1678" y="1031"/>
                      <a:pt x="1663" y="1031"/>
                    </a:cubicBezTo>
                    <a:cubicBezTo>
                      <a:pt x="1647" y="1031"/>
                      <a:pt x="1631" y="1025"/>
                      <a:pt x="1620" y="1013"/>
                    </a:cubicBezTo>
                    <a:close/>
                    <a:moveTo>
                      <a:pt x="3439" y="1162"/>
                    </a:moveTo>
                    <a:cubicBezTo>
                      <a:pt x="3413" y="1141"/>
                      <a:pt x="3408" y="1103"/>
                      <a:pt x="3429" y="1077"/>
                    </a:cubicBezTo>
                    <a:cubicBezTo>
                      <a:pt x="3449" y="1051"/>
                      <a:pt x="3487" y="1046"/>
                      <a:pt x="3514" y="1067"/>
                    </a:cubicBezTo>
                    <a:cubicBezTo>
                      <a:pt x="3540" y="1087"/>
                      <a:pt x="3545" y="1125"/>
                      <a:pt x="3524" y="1151"/>
                    </a:cubicBezTo>
                    <a:cubicBezTo>
                      <a:pt x="3512" y="1167"/>
                      <a:pt x="3494" y="1175"/>
                      <a:pt x="3477" y="1175"/>
                    </a:cubicBezTo>
                    <a:cubicBezTo>
                      <a:pt x="3463" y="1175"/>
                      <a:pt x="3450" y="1170"/>
                      <a:pt x="3439" y="1162"/>
                    </a:cubicBezTo>
                    <a:close/>
                    <a:moveTo>
                      <a:pt x="1133" y="1229"/>
                    </a:moveTo>
                    <a:cubicBezTo>
                      <a:pt x="1115" y="1201"/>
                      <a:pt x="1124" y="1163"/>
                      <a:pt x="1152" y="1146"/>
                    </a:cubicBezTo>
                    <a:cubicBezTo>
                      <a:pt x="1181" y="1128"/>
                      <a:pt x="1218" y="1137"/>
                      <a:pt x="1236" y="1165"/>
                    </a:cubicBezTo>
                    <a:cubicBezTo>
                      <a:pt x="1253" y="1194"/>
                      <a:pt x="1244" y="1231"/>
                      <a:pt x="1216" y="1248"/>
                    </a:cubicBezTo>
                    <a:cubicBezTo>
                      <a:pt x="1206" y="1255"/>
                      <a:pt x="1195" y="1257"/>
                      <a:pt x="1184" y="1257"/>
                    </a:cubicBezTo>
                    <a:cubicBezTo>
                      <a:pt x="1164" y="1257"/>
                      <a:pt x="1144" y="1247"/>
                      <a:pt x="1133" y="1229"/>
                    </a:cubicBezTo>
                    <a:close/>
                    <a:moveTo>
                      <a:pt x="3812" y="1265"/>
                    </a:moveTo>
                    <a:cubicBezTo>
                      <a:pt x="3788" y="1241"/>
                      <a:pt x="3788" y="1203"/>
                      <a:pt x="3812" y="1179"/>
                    </a:cubicBezTo>
                    <a:cubicBezTo>
                      <a:pt x="3835" y="1156"/>
                      <a:pt x="3874" y="1156"/>
                      <a:pt x="3897" y="1180"/>
                    </a:cubicBezTo>
                    <a:cubicBezTo>
                      <a:pt x="3921" y="1203"/>
                      <a:pt x="3920" y="1241"/>
                      <a:pt x="3897" y="1265"/>
                    </a:cubicBezTo>
                    <a:cubicBezTo>
                      <a:pt x="3885" y="1277"/>
                      <a:pt x="3870" y="1283"/>
                      <a:pt x="3854" y="1283"/>
                    </a:cubicBezTo>
                    <a:cubicBezTo>
                      <a:pt x="3839" y="1283"/>
                      <a:pt x="3823" y="1277"/>
                      <a:pt x="3812" y="1265"/>
                    </a:cubicBezTo>
                    <a:close/>
                    <a:moveTo>
                      <a:pt x="917" y="1383"/>
                    </a:moveTo>
                    <a:cubicBezTo>
                      <a:pt x="897" y="1357"/>
                      <a:pt x="902" y="1319"/>
                      <a:pt x="929" y="1299"/>
                    </a:cubicBezTo>
                    <a:cubicBezTo>
                      <a:pt x="955" y="1279"/>
                      <a:pt x="993" y="1284"/>
                      <a:pt x="1013" y="1311"/>
                    </a:cubicBezTo>
                    <a:cubicBezTo>
                      <a:pt x="1033" y="1337"/>
                      <a:pt x="1028" y="1375"/>
                      <a:pt x="1001" y="1395"/>
                    </a:cubicBezTo>
                    <a:cubicBezTo>
                      <a:pt x="990" y="1404"/>
                      <a:pt x="978" y="1407"/>
                      <a:pt x="965" y="1407"/>
                    </a:cubicBezTo>
                    <a:cubicBezTo>
                      <a:pt x="947" y="1407"/>
                      <a:pt x="929" y="1399"/>
                      <a:pt x="917" y="1383"/>
                    </a:cubicBezTo>
                    <a:close/>
                    <a:moveTo>
                      <a:pt x="4474" y="1406"/>
                    </a:moveTo>
                    <a:cubicBezTo>
                      <a:pt x="4470" y="1373"/>
                      <a:pt x="4494" y="1343"/>
                      <a:pt x="4527" y="1340"/>
                    </a:cubicBezTo>
                    <a:cubicBezTo>
                      <a:pt x="4561" y="1336"/>
                      <a:pt x="4591" y="1360"/>
                      <a:pt x="4594" y="1393"/>
                    </a:cubicBezTo>
                    <a:cubicBezTo>
                      <a:pt x="4597" y="1426"/>
                      <a:pt x="4573" y="1456"/>
                      <a:pt x="4540" y="1460"/>
                    </a:cubicBezTo>
                    <a:cubicBezTo>
                      <a:pt x="4538" y="1460"/>
                      <a:pt x="4536" y="1460"/>
                      <a:pt x="4534" y="1460"/>
                    </a:cubicBezTo>
                    <a:cubicBezTo>
                      <a:pt x="4503" y="1460"/>
                      <a:pt x="4477" y="1437"/>
                      <a:pt x="4474" y="1406"/>
                    </a:cubicBezTo>
                    <a:close/>
                    <a:moveTo>
                      <a:pt x="3785" y="1463"/>
                    </a:moveTo>
                    <a:lnTo>
                      <a:pt x="3785" y="1463"/>
                    </a:lnTo>
                    <a:cubicBezTo>
                      <a:pt x="3762" y="1439"/>
                      <a:pt x="3763" y="1401"/>
                      <a:pt x="3787" y="1378"/>
                    </a:cubicBezTo>
                    <a:cubicBezTo>
                      <a:pt x="3811" y="1355"/>
                      <a:pt x="3849" y="1355"/>
                      <a:pt x="3872" y="1380"/>
                    </a:cubicBezTo>
                    <a:cubicBezTo>
                      <a:pt x="3896" y="1404"/>
                      <a:pt x="3895" y="1442"/>
                      <a:pt x="3871" y="1465"/>
                    </a:cubicBezTo>
                    <a:cubicBezTo>
                      <a:pt x="3859" y="1476"/>
                      <a:pt x="3844" y="1482"/>
                      <a:pt x="3829" y="1482"/>
                    </a:cubicBezTo>
                    <a:cubicBezTo>
                      <a:pt x="3813" y="1482"/>
                      <a:pt x="3797" y="1476"/>
                      <a:pt x="3785" y="1463"/>
                    </a:cubicBezTo>
                    <a:close/>
                    <a:moveTo>
                      <a:pt x="415" y="1511"/>
                    </a:moveTo>
                    <a:cubicBezTo>
                      <a:pt x="406" y="1479"/>
                      <a:pt x="425" y="1446"/>
                      <a:pt x="457" y="1437"/>
                    </a:cubicBezTo>
                    <a:cubicBezTo>
                      <a:pt x="489" y="1427"/>
                      <a:pt x="522" y="1446"/>
                      <a:pt x="531" y="1478"/>
                    </a:cubicBezTo>
                    <a:cubicBezTo>
                      <a:pt x="541" y="1510"/>
                      <a:pt x="522" y="1544"/>
                      <a:pt x="490" y="1553"/>
                    </a:cubicBezTo>
                    <a:cubicBezTo>
                      <a:pt x="485" y="1554"/>
                      <a:pt x="479" y="1555"/>
                      <a:pt x="473" y="1555"/>
                    </a:cubicBezTo>
                    <a:cubicBezTo>
                      <a:pt x="447" y="1555"/>
                      <a:pt x="423" y="1538"/>
                      <a:pt x="415" y="1511"/>
                    </a:cubicBezTo>
                    <a:close/>
                    <a:moveTo>
                      <a:pt x="4715" y="1569"/>
                    </a:moveTo>
                    <a:lnTo>
                      <a:pt x="4715" y="1569"/>
                    </a:lnTo>
                    <a:cubicBezTo>
                      <a:pt x="4691" y="1545"/>
                      <a:pt x="4692" y="1507"/>
                      <a:pt x="4716" y="1483"/>
                    </a:cubicBezTo>
                    <a:cubicBezTo>
                      <a:pt x="4740" y="1460"/>
                      <a:pt x="4778" y="1461"/>
                      <a:pt x="4801" y="1485"/>
                    </a:cubicBezTo>
                    <a:cubicBezTo>
                      <a:pt x="4825" y="1509"/>
                      <a:pt x="4824" y="1547"/>
                      <a:pt x="4800" y="1570"/>
                    </a:cubicBezTo>
                    <a:cubicBezTo>
                      <a:pt x="4788" y="1582"/>
                      <a:pt x="4773" y="1587"/>
                      <a:pt x="4758" y="1587"/>
                    </a:cubicBezTo>
                    <a:cubicBezTo>
                      <a:pt x="4742" y="1587"/>
                      <a:pt x="4726" y="1581"/>
                      <a:pt x="4715" y="1569"/>
                    </a:cubicBezTo>
                    <a:close/>
                    <a:moveTo>
                      <a:pt x="4930" y="1599"/>
                    </a:moveTo>
                    <a:cubicBezTo>
                      <a:pt x="4925" y="1566"/>
                      <a:pt x="4947" y="1535"/>
                      <a:pt x="4980" y="1530"/>
                    </a:cubicBezTo>
                    <a:cubicBezTo>
                      <a:pt x="5013" y="1525"/>
                      <a:pt x="5044" y="1547"/>
                      <a:pt x="5049" y="1580"/>
                    </a:cubicBezTo>
                    <a:cubicBezTo>
                      <a:pt x="5054" y="1613"/>
                      <a:pt x="5031" y="1644"/>
                      <a:pt x="4998" y="1649"/>
                    </a:cubicBezTo>
                    <a:cubicBezTo>
                      <a:pt x="4995" y="1650"/>
                      <a:pt x="4992" y="1650"/>
                      <a:pt x="4989" y="1650"/>
                    </a:cubicBezTo>
                    <a:cubicBezTo>
                      <a:pt x="4960" y="1650"/>
                      <a:pt x="4934" y="1628"/>
                      <a:pt x="4930" y="1599"/>
                    </a:cubicBezTo>
                    <a:close/>
                    <a:moveTo>
                      <a:pt x="3953" y="1659"/>
                    </a:moveTo>
                    <a:cubicBezTo>
                      <a:pt x="3933" y="1633"/>
                      <a:pt x="3939" y="1595"/>
                      <a:pt x="3966" y="1575"/>
                    </a:cubicBezTo>
                    <a:cubicBezTo>
                      <a:pt x="3992" y="1555"/>
                      <a:pt x="4030" y="1561"/>
                      <a:pt x="4050" y="1587"/>
                    </a:cubicBezTo>
                    <a:cubicBezTo>
                      <a:pt x="4070" y="1614"/>
                      <a:pt x="4064" y="1652"/>
                      <a:pt x="4038" y="1672"/>
                    </a:cubicBezTo>
                    <a:cubicBezTo>
                      <a:pt x="4027" y="1680"/>
                      <a:pt x="4014" y="1684"/>
                      <a:pt x="4002" y="1684"/>
                    </a:cubicBezTo>
                    <a:cubicBezTo>
                      <a:pt x="3983" y="1684"/>
                      <a:pt x="3965" y="1675"/>
                      <a:pt x="3953" y="1659"/>
                    </a:cubicBezTo>
                    <a:close/>
                    <a:moveTo>
                      <a:pt x="4477" y="1651"/>
                    </a:moveTo>
                    <a:lnTo>
                      <a:pt x="4477" y="1651"/>
                    </a:lnTo>
                    <a:cubicBezTo>
                      <a:pt x="4474" y="1618"/>
                      <a:pt x="4497" y="1588"/>
                      <a:pt x="4531" y="1585"/>
                    </a:cubicBezTo>
                    <a:cubicBezTo>
                      <a:pt x="4564" y="1581"/>
                      <a:pt x="4594" y="1605"/>
                      <a:pt x="4597" y="1638"/>
                    </a:cubicBezTo>
                    <a:cubicBezTo>
                      <a:pt x="4601" y="1671"/>
                      <a:pt x="4577" y="1701"/>
                      <a:pt x="4544" y="1705"/>
                    </a:cubicBezTo>
                    <a:cubicBezTo>
                      <a:pt x="4541" y="1705"/>
                      <a:pt x="4539" y="1705"/>
                      <a:pt x="4537" y="1705"/>
                    </a:cubicBezTo>
                    <a:cubicBezTo>
                      <a:pt x="4507" y="1705"/>
                      <a:pt x="4480" y="1682"/>
                      <a:pt x="4477" y="1651"/>
                    </a:cubicBezTo>
                    <a:close/>
                    <a:moveTo>
                      <a:pt x="236" y="1706"/>
                    </a:moveTo>
                    <a:cubicBezTo>
                      <a:pt x="209" y="1688"/>
                      <a:pt x="202" y="1650"/>
                      <a:pt x="221" y="1622"/>
                    </a:cubicBezTo>
                    <a:lnTo>
                      <a:pt x="221" y="1622"/>
                    </a:lnTo>
                    <a:cubicBezTo>
                      <a:pt x="240" y="1595"/>
                      <a:pt x="278" y="1588"/>
                      <a:pt x="305" y="1607"/>
                    </a:cubicBezTo>
                    <a:cubicBezTo>
                      <a:pt x="332" y="1626"/>
                      <a:pt x="339" y="1663"/>
                      <a:pt x="320" y="1691"/>
                    </a:cubicBezTo>
                    <a:cubicBezTo>
                      <a:pt x="309" y="1708"/>
                      <a:pt x="290" y="1717"/>
                      <a:pt x="271" y="1717"/>
                    </a:cubicBezTo>
                    <a:cubicBezTo>
                      <a:pt x="259" y="1717"/>
                      <a:pt x="247" y="1714"/>
                      <a:pt x="236" y="1706"/>
                    </a:cubicBezTo>
                    <a:close/>
                    <a:moveTo>
                      <a:pt x="27" y="1704"/>
                    </a:moveTo>
                    <a:cubicBezTo>
                      <a:pt x="2" y="1681"/>
                      <a:pt x="0" y="1643"/>
                      <a:pt x="22" y="1618"/>
                    </a:cubicBezTo>
                    <a:cubicBezTo>
                      <a:pt x="45" y="1594"/>
                      <a:pt x="83" y="1592"/>
                      <a:pt x="108" y="1614"/>
                    </a:cubicBezTo>
                    <a:cubicBezTo>
                      <a:pt x="133" y="1636"/>
                      <a:pt x="135" y="1675"/>
                      <a:pt x="112" y="1699"/>
                    </a:cubicBezTo>
                    <a:cubicBezTo>
                      <a:pt x="100" y="1712"/>
                      <a:pt x="84" y="1719"/>
                      <a:pt x="67" y="1719"/>
                    </a:cubicBezTo>
                    <a:cubicBezTo>
                      <a:pt x="53" y="1719"/>
                      <a:pt x="38" y="1714"/>
                      <a:pt x="27" y="1704"/>
                    </a:cubicBezTo>
                    <a:close/>
                    <a:moveTo>
                      <a:pt x="5047" y="1775"/>
                    </a:moveTo>
                    <a:lnTo>
                      <a:pt x="5047" y="1775"/>
                    </a:lnTo>
                    <a:cubicBezTo>
                      <a:pt x="5028" y="1747"/>
                      <a:pt x="5035" y="1710"/>
                      <a:pt x="5063" y="1691"/>
                    </a:cubicBezTo>
                    <a:cubicBezTo>
                      <a:pt x="5090" y="1672"/>
                      <a:pt x="5128" y="1679"/>
                      <a:pt x="5146" y="1707"/>
                    </a:cubicBezTo>
                    <a:cubicBezTo>
                      <a:pt x="5165" y="1735"/>
                      <a:pt x="5158" y="1772"/>
                      <a:pt x="5130" y="1791"/>
                    </a:cubicBezTo>
                    <a:cubicBezTo>
                      <a:pt x="5120" y="1798"/>
                      <a:pt x="5108" y="1801"/>
                      <a:pt x="5097" y="1801"/>
                    </a:cubicBezTo>
                    <a:cubicBezTo>
                      <a:pt x="5077" y="1801"/>
                      <a:pt x="5058" y="1792"/>
                      <a:pt x="5047" y="1775"/>
                    </a:cubicBezTo>
                    <a:close/>
                    <a:moveTo>
                      <a:pt x="4316" y="1811"/>
                    </a:moveTo>
                    <a:cubicBezTo>
                      <a:pt x="4290" y="1790"/>
                      <a:pt x="4286" y="1752"/>
                      <a:pt x="4307" y="1726"/>
                    </a:cubicBezTo>
                    <a:lnTo>
                      <a:pt x="4307" y="1726"/>
                    </a:lnTo>
                    <a:cubicBezTo>
                      <a:pt x="4328" y="1700"/>
                      <a:pt x="4367" y="1697"/>
                      <a:pt x="4392" y="1718"/>
                    </a:cubicBezTo>
                    <a:cubicBezTo>
                      <a:pt x="4418" y="1739"/>
                      <a:pt x="4422" y="1777"/>
                      <a:pt x="4401" y="1803"/>
                    </a:cubicBezTo>
                    <a:cubicBezTo>
                      <a:pt x="4389" y="1817"/>
                      <a:pt x="4371" y="1825"/>
                      <a:pt x="4354" y="1825"/>
                    </a:cubicBezTo>
                    <a:cubicBezTo>
                      <a:pt x="4340" y="1825"/>
                      <a:pt x="4327" y="1820"/>
                      <a:pt x="4316" y="1811"/>
                    </a:cubicBezTo>
                    <a:close/>
                    <a:moveTo>
                      <a:pt x="4076" y="1894"/>
                    </a:moveTo>
                    <a:cubicBezTo>
                      <a:pt x="4055" y="1867"/>
                      <a:pt x="4061" y="1829"/>
                      <a:pt x="4087" y="1809"/>
                    </a:cubicBezTo>
                    <a:cubicBezTo>
                      <a:pt x="4113" y="1789"/>
                      <a:pt x="4151" y="1794"/>
                      <a:pt x="4172" y="1821"/>
                    </a:cubicBezTo>
                    <a:cubicBezTo>
                      <a:pt x="4192" y="1847"/>
                      <a:pt x="4187" y="1885"/>
                      <a:pt x="4160" y="1905"/>
                    </a:cubicBezTo>
                    <a:cubicBezTo>
                      <a:pt x="4149" y="1914"/>
                      <a:pt x="4136" y="1918"/>
                      <a:pt x="4124" y="1918"/>
                    </a:cubicBezTo>
                    <a:cubicBezTo>
                      <a:pt x="4105" y="1918"/>
                      <a:pt x="4088" y="1910"/>
                      <a:pt x="4076" y="1894"/>
                    </a:cubicBezTo>
                    <a:close/>
                    <a:moveTo>
                      <a:pt x="84" y="1946"/>
                    </a:moveTo>
                    <a:cubicBezTo>
                      <a:pt x="60" y="1921"/>
                      <a:pt x="61" y="1883"/>
                      <a:pt x="85" y="1860"/>
                    </a:cubicBezTo>
                    <a:cubicBezTo>
                      <a:pt x="109" y="1837"/>
                      <a:pt x="147" y="1837"/>
                      <a:pt x="170" y="1861"/>
                    </a:cubicBezTo>
                    <a:cubicBezTo>
                      <a:pt x="193" y="1885"/>
                      <a:pt x="193" y="1923"/>
                      <a:pt x="169" y="1947"/>
                    </a:cubicBezTo>
                    <a:cubicBezTo>
                      <a:pt x="157" y="1958"/>
                      <a:pt x="142" y="1964"/>
                      <a:pt x="127" y="1964"/>
                    </a:cubicBezTo>
                    <a:cubicBezTo>
                      <a:pt x="111" y="1964"/>
                      <a:pt x="95" y="1958"/>
                      <a:pt x="84" y="1946"/>
                    </a:cubicBezTo>
                    <a:close/>
                    <a:moveTo>
                      <a:pt x="5220" y="1989"/>
                    </a:moveTo>
                    <a:cubicBezTo>
                      <a:pt x="5197" y="1964"/>
                      <a:pt x="5199" y="1926"/>
                      <a:pt x="5223" y="1903"/>
                    </a:cubicBezTo>
                    <a:cubicBezTo>
                      <a:pt x="5248" y="1881"/>
                      <a:pt x="5286" y="1882"/>
                      <a:pt x="5309" y="1907"/>
                    </a:cubicBezTo>
                    <a:cubicBezTo>
                      <a:pt x="5331" y="1931"/>
                      <a:pt x="5330" y="1969"/>
                      <a:pt x="5305" y="1992"/>
                    </a:cubicBezTo>
                    <a:cubicBezTo>
                      <a:pt x="5294" y="2003"/>
                      <a:pt x="5279" y="2008"/>
                      <a:pt x="5264" y="2008"/>
                    </a:cubicBezTo>
                    <a:cubicBezTo>
                      <a:pt x="5248" y="2008"/>
                      <a:pt x="5232" y="2001"/>
                      <a:pt x="5220" y="1989"/>
                    </a:cubicBezTo>
                    <a:close/>
                    <a:moveTo>
                      <a:pt x="5498" y="2032"/>
                    </a:moveTo>
                    <a:lnTo>
                      <a:pt x="5498" y="2032"/>
                    </a:lnTo>
                    <a:cubicBezTo>
                      <a:pt x="5465" y="2031"/>
                      <a:pt x="5439" y="2003"/>
                      <a:pt x="5440" y="1970"/>
                    </a:cubicBezTo>
                    <a:cubicBezTo>
                      <a:pt x="5441" y="1937"/>
                      <a:pt x="5468" y="1911"/>
                      <a:pt x="5502" y="1911"/>
                    </a:cubicBezTo>
                    <a:lnTo>
                      <a:pt x="5502" y="1911"/>
                    </a:lnTo>
                    <a:cubicBezTo>
                      <a:pt x="5535" y="1912"/>
                      <a:pt x="5561" y="1940"/>
                      <a:pt x="5561" y="1974"/>
                    </a:cubicBezTo>
                    <a:cubicBezTo>
                      <a:pt x="5560" y="2006"/>
                      <a:pt x="5533" y="2032"/>
                      <a:pt x="5500" y="2032"/>
                    </a:cubicBezTo>
                    <a:lnTo>
                      <a:pt x="5498" y="2032"/>
                    </a:lnTo>
                    <a:close/>
                    <a:moveTo>
                      <a:pt x="5746" y="2104"/>
                    </a:moveTo>
                    <a:cubicBezTo>
                      <a:pt x="5713" y="2099"/>
                      <a:pt x="5690" y="2068"/>
                      <a:pt x="5695" y="2035"/>
                    </a:cubicBezTo>
                    <a:cubicBezTo>
                      <a:pt x="5699" y="2002"/>
                      <a:pt x="5730" y="1979"/>
                      <a:pt x="5763" y="1984"/>
                    </a:cubicBezTo>
                    <a:cubicBezTo>
                      <a:pt x="5796" y="1989"/>
                      <a:pt x="5819" y="2019"/>
                      <a:pt x="5814" y="2052"/>
                    </a:cubicBezTo>
                    <a:cubicBezTo>
                      <a:pt x="5810" y="2083"/>
                      <a:pt x="5784" y="2104"/>
                      <a:pt x="5754" y="2104"/>
                    </a:cubicBezTo>
                    <a:cubicBezTo>
                      <a:pt x="5752" y="2104"/>
                      <a:pt x="5749" y="2104"/>
                      <a:pt x="5746" y="2104"/>
                    </a:cubicBezTo>
                    <a:close/>
                    <a:moveTo>
                      <a:pt x="5941" y="2094"/>
                    </a:moveTo>
                    <a:cubicBezTo>
                      <a:pt x="5928" y="2063"/>
                      <a:pt x="5941" y="2027"/>
                      <a:pt x="5971" y="2013"/>
                    </a:cubicBezTo>
                    <a:cubicBezTo>
                      <a:pt x="6002" y="2000"/>
                      <a:pt x="6037" y="2013"/>
                      <a:pt x="6051" y="2043"/>
                    </a:cubicBezTo>
                    <a:cubicBezTo>
                      <a:pt x="6065" y="2074"/>
                      <a:pt x="6052" y="2109"/>
                      <a:pt x="6022" y="2123"/>
                    </a:cubicBezTo>
                    <a:cubicBezTo>
                      <a:pt x="6013" y="2127"/>
                      <a:pt x="6005" y="2129"/>
                      <a:pt x="5997" y="2129"/>
                    </a:cubicBezTo>
                    <a:cubicBezTo>
                      <a:pt x="5974" y="2129"/>
                      <a:pt x="5952" y="2116"/>
                      <a:pt x="5941" y="2094"/>
                    </a:cubicBezTo>
                    <a:close/>
                    <a:moveTo>
                      <a:pt x="275" y="2132"/>
                    </a:moveTo>
                    <a:cubicBezTo>
                      <a:pt x="252" y="2108"/>
                      <a:pt x="252" y="2070"/>
                      <a:pt x="275" y="2046"/>
                    </a:cubicBezTo>
                    <a:cubicBezTo>
                      <a:pt x="299" y="2023"/>
                      <a:pt x="337" y="2023"/>
                      <a:pt x="361" y="2047"/>
                    </a:cubicBezTo>
                    <a:cubicBezTo>
                      <a:pt x="384" y="2070"/>
                      <a:pt x="384" y="2108"/>
                      <a:pt x="361" y="2132"/>
                    </a:cubicBezTo>
                    <a:cubicBezTo>
                      <a:pt x="349" y="2144"/>
                      <a:pt x="333" y="2149"/>
                      <a:pt x="318" y="2149"/>
                    </a:cubicBezTo>
                    <a:cubicBezTo>
                      <a:pt x="302" y="2149"/>
                      <a:pt x="287" y="2144"/>
                      <a:pt x="275" y="2132"/>
                    </a:cubicBezTo>
                    <a:close/>
                    <a:moveTo>
                      <a:pt x="6096" y="2333"/>
                    </a:moveTo>
                    <a:cubicBezTo>
                      <a:pt x="6069" y="2313"/>
                      <a:pt x="6064" y="2275"/>
                      <a:pt x="6084" y="2248"/>
                    </a:cubicBezTo>
                    <a:cubicBezTo>
                      <a:pt x="6104" y="2222"/>
                      <a:pt x="6142" y="2216"/>
                      <a:pt x="6169" y="2236"/>
                    </a:cubicBezTo>
                    <a:lnTo>
                      <a:pt x="6168" y="2236"/>
                    </a:lnTo>
                    <a:cubicBezTo>
                      <a:pt x="6195" y="2256"/>
                      <a:pt x="6201" y="2294"/>
                      <a:pt x="6181" y="2321"/>
                    </a:cubicBezTo>
                    <a:cubicBezTo>
                      <a:pt x="6169" y="2337"/>
                      <a:pt x="6151" y="2345"/>
                      <a:pt x="6132" y="2345"/>
                    </a:cubicBezTo>
                    <a:cubicBezTo>
                      <a:pt x="6120" y="2345"/>
                      <a:pt x="6107" y="2341"/>
                      <a:pt x="6096" y="2333"/>
                    </a:cubicBezTo>
                    <a:close/>
                    <a:moveTo>
                      <a:pt x="331" y="2368"/>
                    </a:moveTo>
                    <a:cubicBezTo>
                      <a:pt x="301" y="2354"/>
                      <a:pt x="289" y="2317"/>
                      <a:pt x="304" y="2287"/>
                    </a:cubicBezTo>
                    <a:cubicBezTo>
                      <a:pt x="318" y="2257"/>
                      <a:pt x="355" y="2245"/>
                      <a:pt x="385" y="2260"/>
                    </a:cubicBezTo>
                    <a:cubicBezTo>
                      <a:pt x="414" y="2275"/>
                      <a:pt x="427" y="2310"/>
                      <a:pt x="412" y="2341"/>
                    </a:cubicBezTo>
                    <a:cubicBezTo>
                      <a:pt x="402" y="2362"/>
                      <a:pt x="380" y="2374"/>
                      <a:pt x="358" y="2374"/>
                    </a:cubicBezTo>
                    <a:cubicBezTo>
                      <a:pt x="349" y="2374"/>
                      <a:pt x="340" y="2372"/>
                      <a:pt x="331" y="2368"/>
                    </a:cubicBezTo>
                    <a:close/>
                    <a:moveTo>
                      <a:pt x="274" y="2585"/>
                    </a:moveTo>
                    <a:lnTo>
                      <a:pt x="274" y="2585"/>
                    </a:lnTo>
                    <a:cubicBezTo>
                      <a:pt x="257" y="2557"/>
                      <a:pt x="267" y="2520"/>
                      <a:pt x="296" y="2503"/>
                    </a:cubicBezTo>
                    <a:cubicBezTo>
                      <a:pt x="325" y="2486"/>
                      <a:pt x="362" y="2496"/>
                      <a:pt x="378" y="2525"/>
                    </a:cubicBezTo>
                    <a:cubicBezTo>
                      <a:pt x="395" y="2553"/>
                      <a:pt x="385" y="2590"/>
                      <a:pt x="357" y="2607"/>
                    </a:cubicBezTo>
                    <a:cubicBezTo>
                      <a:pt x="347" y="2613"/>
                      <a:pt x="336" y="2615"/>
                      <a:pt x="326" y="2615"/>
                    </a:cubicBezTo>
                    <a:cubicBezTo>
                      <a:pt x="305" y="2615"/>
                      <a:pt x="285" y="2605"/>
                      <a:pt x="274" y="2585"/>
                    </a:cubicBezTo>
                    <a:close/>
                    <a:moveTo>
                      <a:pt x="6283" y="2473"/>
                    </a:moveTo>
                    <a:cubicBezTo>
                      <a:pt x="6254" y="2457"/>
                      <a:pt x="6244" y="2420"/>
                      <a:pt x="6260" y="2391"/>
                    </a:cubicBezTo>
                    <a:cubicBezTo>
                      <a:pt x="6276" y="2362"/>
                      <a:pt x="6313" y="2351"/>
                      <a:pt x="6342" y="2368"/>
                    </a:cubicBezTo>
                    <a:cubicBezTo>
                      <a:pt x="6371" y="2384"/>
                      <a:pt x="6382" y="2421"/>
                      <a:pt x="6365" y="2450"/>
                    </a:cubicBezTo>
                    <a:lnTo>
                      <a:pt x="6365" y="2450"/>
                    </a:lnTo>
                    <a:cubicBezTo>
                      <a:pt x="6354" y="2470"/>
                      <a:pt x="6334" y="2481"/>
                      <a:pt x="6312" y="2481"/>
                    </a:cubicBezTo>
                    <a:cubicBezTo>
                      <a:pt x="6303" y="2481"/>
                      <a:pt x="6292" y="2478"/>
                      <a:pt x="6283" y="2473"/>
                    </a:cubicBezTo>
                    <a:close/>
                    <a:moveTo>
                      <a:pt x="6211" y="2690"/>
                    </a:moveTo>
                    <a:cubicBezTo>
                      <a:pt x="6182" y="2674"/>
                      <a:pt x="6171" y="2637"/>
                      <a:pt x="6187" y="2608"/>
                    </a:cubicBezTo>
                    <a:cubicBezTo>
                      <a:pt x="6204" y="2579"/>
                      <a:pt x="6240" y="2569"/>
                      <a:pt x="6270" y="2585"/>
                    </a:cubicBezTo>
                    <a:cubicBezTo>
                      <a:pt x="6299" y="2601"/>
                      <a:pt x="6309" y="2638"/>
                      <a:pt x="6293" y="2667"/>
                    </a:cubicBezTo>
                    <a:lnTo>
                      <a:pt x="6293" y="2667"/>
                    </a:lnTo>
                    <a:cubicBezTo>
                      <a:pt x="6282" y="2687"/>
                      <a:pt x="6261" y="2698"/>
                      <a:pt x="6240" y="2698"/>
                    </a:cubicBezTo>
                    <a:cubicBezTo>
                      <a:pt x="6230" y="2698"/>
                      <a:pt x="6220" y="2696"/>
                      <a:pt x="6211" y="2690"/>
                    </a:cubicBezTo>
                    <a:close/>
                    <a:moveTo>
                      <a:pt x="5993" y="2784"/>
                    </a:moveTo>
                    <a:cubicBezTo>
                      <a:pt x="5964" y="2767"/>
                      <a:pt x="5954" y="2731"/>
                      <a:pt x="5970" y="2702"/>
                    </a:cubicBezTo>
                    <a:cubicBezTo>
                      <a:pt x="5986" y="2673"/>
                      <a:pt x="6023" y="2662"/>
                      <a:pt x="6052" y="2678"/>
                    </a:cubicBezTo>
                    <a:cubicBezTo>
                      <a:pt x="6081" y="2695"/>
                      <a:pt x="6092" y="2732"/>
                      <a:pt x="6075" y="2761"/>
                    </a:cubicBezTo>
                    <a:lnTo>
                      <a:pt x="6075" y="2761"/>
                    </a:lnTo>
                    <a:cubicBezTo>
                      <a:pt x="6064" y="2781"/>
                      <a:pt x="6044" y="2792"/>
                      <a:pt x="6023" y="2792"/>
                    </a:cubicBezTo>
                    <a:cubicBezTo>
                      <a:pt x="6013" y="2792"/>
                      <a:pt x="6003" y="2789"/>
                      <a:pt x="5993" y="2784"/>
                    </a:cubicBezTo>
                    <a:close/>
                    <a:moveTo>
                      <a:pt x="407" y="2818"/>
                    </a:moveTo>
                    <a:lnTo>
                      <a:pt x="407" y="2818"/>
                    </a:lnTo>
                    <a:cubicBezTo>
                      <a:pt x="389" y="2789"/>
                      <a:pt x="397" y="2752"/>
                      <a:pt x="425" y="2734"/>
                    </a:cubicBezTo>
                    <a:cubicBezTo>
                      <a:pt x="454" y="2717"/>
                      <a:pt x="491" y="2725"/>
                      <a:pt x="509" y="2753"/>
                    </a:cubicBezTo>
                    <a:lnTo>
                      <a:pt x="509" y="2753"/>
                    </a:lnTo>
                    <a:cubicBezTo>
                      <a:pt x="527" y="2781"/>
                      <a:pt x="518" y="2818"/>
                      <a:pt x="490" y="2836"/>
                    </a:cubicBezTo>
                    <a:cubicBezTo>
                      <a:pt x="480" y="2843"/>
                      <a:pt x="469" y="2846"/>
                      <a:pt x="458" y="2846"/>
                    </a:cubicBezTo>
                    <a:cubicBezTo>
                      <a:pt x="438" y="2846"/>
                      <a:pt x="418" y="2836"/>
                      <a:pt x="407" y="2818"/>
                    </a:cubicBezTo>
                    <a:close/>
                    <a:moveTo>
                      <a:pt x="5801" y="2944"/>
                    </a:moveTo>
                    <a:cubicBezTo>
                      <a:pt x="5792" y="2912"/>
                      <a:pt x="5811" y="2879"/>
                      <a:pt x="5843" y="2870"/>
                    </a:cubicBezTo>
                    <a:lnTo>
                      <a:pt x="5843" y="2870"/>
                    </a:lnTo>
                    <a:cubicBezTo>
                      <a:pt x="5875" y="2861"/>
                      <a:pt x="5909" y="2880"/>
                      <a:pt x="5917" y="2912"/>
                    </a:cubicBezTo>
                    <a:cubicBezTo>
                      <a:pt x="5926" y="2944"/>
                      <a:pt x="5907" y="2977"/>
                      <a:pt x="5875" y="2986"/>
                    </a:cubicBezTo>
                    <a:cubicBezTo>
                      <a:pt x="5870" y="2988"/>
                      <a:pt x="5864" y="2989"/>
                      <a:pt x="5859" y="2989"/>
                    </a:cubicBezTo>
                    <a:cubicBezTo>
                      <a:pt x="5833" y="2989"/>
                      <a:pt x="5808" y="2971"/>
                      <a:pt x="5801" y="2944"/>
                    </a:cubicBezTo>
                    <a:close/>
                    <a:moveTo>
                      <a:pt x="618" y="3019"/>
                    </a:moveTo>
                    <a:lnTo>
                      <a:pt x="618" y="3019"/>
                    </a:lnTo>
                    <a:cubicBezTo>
                      <a:pt x="589" y="3003"/>
                      <a:pt x="578" y="2966"/>
                      <a:pt x="594" y="2937"/>
                    </a:cubicBezTo>
                    <a:cubicBezTo>
                      <a:pt x="610" y="2908"/>
                      <a:pt x="647" y="2897"/>
                      <a:pt x="676" y="2913"/>
                    </a:cubicBezTo>
                    <a:cubicBezTo>
                      <a:pt x="706" y="2929"/>
                      <a:pt x="716" y="2966"/>
                      <a:pt x="700" y="2995"/>
                    </a:cubicBezTo>
                    <a:cubicBezTo>
                      <a:pt x="689" y="3015"/>
                      <a:pt x="669" y="3026"/>
                      <a:pt x="647" y="3026"/>
                    </a:cubicBezTo>
                    <a:cubicBezTo>
                      <a:pt x="637" y="3026"/>
                      <a:pt x="628" y="3024"/>
                      <a:pt x="618" y="3019"/>
                    </a:cubicBezTo>
                    <a:close/>
                    <a:moveTo>
                      <a:pt x="837" y="3108"/>
                    </a:moveTo>
                    <a:lnTo>
                      <a:pt x="837" y="3108"/>
                    </a:lnTo>
                    <a:cubicBezTo>
                      <a:pt x="818" y="3081"/>
                      <a:pt x="824" y="3043"/>
                      <a:pt x="852" y="3024"/>
                    </a:cubicBezTo>
                    <a:cubicBezTo>
                      <a:pt x="879" y="3005"/>
                      <a:pt x="917" y="3012"/>
                      <a:pt x="936" y="3039"/>
                    </a:cubicBezTo>
                    <a:lnTo>
                      <a:pt x="936" y="3039"/>
                    </a:lnTo>
                    <a:cubicBezTo>
                      <a:pt x="955" y="3066"/>
                      <a:pt x="948" y="3104"/>
                      <a:pt x="921" y="3123"/>
                    </a:cubicBezTo>
                    <a:cubicBezTo>
                      <a:pt x="910" y="3131"/>
                      <a:pt x="898" y="3134"/>
                      <a:pt x="886" y="3134"/>
                    </a:cubicBezTo>
                    <a:cubicBezTo>
                      <a:pt x="867" y="3134"/>
                      <a:pt x="849" y="3125"/>
                      <a:pt x="837" y="3108"/>
                    </a:cubicBezTo>
                    <a:close/>
                    <a:moveTo>
                      <a:pt x="5657" y="3096"/>
                    </a:moveTo>
                    <a:lnTo>
                      <a:pt x="5657" y="3096"/>
                    </a:lnTo>
                    <a:cubicBezTo>
                      <a:pt x="5653" y="3063"/>
                      <a:pt x="5677" y="3033"/>
                      <a:pt x="5710" y="3029"/>
                    </a:cubicBezTo>
                    <a:cubicBezTo>
                      <a:pt x="5743" y="3025"/>
                      <a:pt x="5773" y="3049"/>
                      <a:pt x="5777" y="3082"/>
                    </a:cubicBezTo>
                    <a:lnTo>
                      <a:pt x="5777" y="3082"/>
                    </a:lnTo>
                    <a:cubicBezTo>
                      <a:pt x="5780" y="3116"/>
                      <a:pt x="5757" y="3145"/>
                      <a:pt x="5723" y="3149"/>
                    </a:cubicBezTo>
                    <a:cubicBezTo>
                      <a:pt x="5721" y="3149"/>
                      <a:pt x="5719" y="3150"/>
                      <a:pt x="5717" y="3150"/>
                    </a:cubicBezTo>
                    <a:cubicBezTo>
                      <a:pt x="5686" y="3150"/>
                      <a:pt x="5660" y="3127"/>
                      <a:pt x="5657" y="3096"/>
                    </a:cubicBezTo>
                    <a:close/>
                    <a:moveTo>
                      <a:pt x="5601" y="3355"/>
                    </a:moveTo>
                    <a:cubicBezTo>
                      <a:pt x="5583" y="3326"/>
                      <a:pt x="5592" y="3289"/>
                      <a:pt x="5620" y="3272"/>
                    </a:cubicBezTo>
                    <a:cubicBezTo>
                      <a:pt x="5648" y="3254"/>
                      <a:pt x="5686" y="3263"/>
                      <a:pt x="5703" y="3291"/>
                    </a:cubicBezTo>
                    <a:cubicBezTo>
                      <a:pt x="5721" y="3319"/>
                      <a:pt x="5712" y="3357"/>
                      <a:pt x="5684" y="3374"/>
                    </a:cubicBezTo>
                    <a:cubicBezTo>
                      <a:pt x="5674" y="3380"/>
                      <a:pt x="5663" y="3383"/>
                      <a:pt x="5652" y="3383"/>
                    </a:cubicBezTo>
                    <a:cubicBezTo>
                      <a:pt x="5632" y="3383"/>
                      <a:pt x="5612" y="3373"/>
                      <a:pt x="5601" y="3355"/>
                    </a:cubicBezTo>
                    <a:close/>
                    <a:moveTo>
                      <a:pt x="1183" y="3527"/>
                    </a:moveTo>
                    <a:cubicBezTo>
                      <a:pt x="1158" y="3504"/>
                      <a:pt x="1157" y="3466"/>
                      <a:pt x="1180" y="3441"/>
                    </a:cubicBezTo>
                    <a:cubicBezTo>
                      <a:pt x="1203" y="3417"/>
                      <a:pt x="1242" y="3416"/>
                      <a:pt x="1266" y="3439"/>
                    </a:cubicBezTo>
                    <a:cubicBezTo>
                      <a:pt x="1290" y="3462"/>
                      <a:pt x="1291" y="3500"/>
                      <a:pt x="1268" y="3525"/>
                    </a:cubicBezTo>
                    <a:cubicBezTo>
                      <a:pt x="1256" y="3537"/>
                      <a:pt x="1240" y="3543"/>
                      <a:pt x="1224" y="3543"/>
                    </a:cubicBezTo>
                    <a:cubicBezTo>
                      <a:pt x="1209" y="3543"/>
                      <a:pt x="1194" y="3538"/>
                      <a:pt x="1183" y="3527"/>
                    </a:cubicBezTo>
                    <a:close/>
                    <a:moveTo>
                      <a:pt x="5422" y="3540"/>
                    </a:moveTo>
                    <a:cubicBezTo>
                      <a:pt x="5395" y="3521"/>
                      <a:pt x="5389" y="3483"/>
                      <a:pt x="5408" y="3456"/>
                    </a:cubicBezTo>
                    <a:cubicBezTo>
                      <a:pt x="5427" y="3429"/>
                      <a:pt x="5465" y="3422"/>
                      <a:pt x="5492" y="3441"/>
                    </a:cubicBezTo>
                    <a:cubicBezTo>
                      <a:pt x="5519" y="3461"/>
                      <a:pt x="5526" y="3499"/>
                      <a:pt x="5506" y="3526"/>
                    </a:cubicBezTo>
                    <a:cubicBezTo>
                      <a:pt x="5495" y="3542"/>
                      <a:pt x="5476" y="3551"/>
                      <a:pt x="5457" y="3551"/>
                    </a:cubicBezTo>
                    <a:cubicBezTo>
                      <a:pt x="5445" y="3551"/>
                      <a:pt x="5433" y="3547"/>
                      <a:pt x="5422" y="3540"/>
                    </a:cubicBezTo>
                    <a:close/>
                    <a:moveTo>
                      <a:pt x="3117" y="3651"/>
                    </a:moveTo>
                    <a:cubicBezTo>
                      <a:pt x="3084" y="3645"/>
                      <a:pt x="3062" y="3613"/>
                      <a:pt x="3068" y="3581"/>
                    </a:cubicBezTo>
                    <a:cubicBezTo>
                      <a:pt x="3074" y="3548"/>
                      <a:pt x="3105" y="3526"/>
                      <a:pt x="3138" y="3532"/>
                    </a:cubicBezTo>
                    <a:cubicBezTo>
                      <a:pt x="3171" y="3538"/>
                      <a:pt x="3193" y="3569"/>
                      <a:pt x="3187" y="3602"/>
                    </a:cubicBezTo>
                    <a:cubicBezTo>
                      <a:pt x="3182" y="3631"/>
                      <a:pt x="3156" y="3652"/>
                      <a:pt x="3127" y="3652"/>
                    </a:cubicBezTo>
                    <a:cubicBezTo>
                      <a:pt x="3124" y="3652"/>
                      <a:pt x="3120" y="3652"/>
                      <a:pt x="3117" y="3651"/>
                    </a:cubicBezTo>
                    <a:close/>
                    <a:moveTo>
                      <a:pt x="2622" y="3617"/>
                    </a:moveTo>
                    <a:lnTo>
                      <a:pt x="2622" y="3617"/>
                    </a:lnTo>
                    <a:cubicBezTo>
                      <a:pt x="2619" y="3584"/>
                      <a:pt x="2644" y="3555"/>
                      <a:pt x="2677" y="3552"/>
                    </a:cubicBezTo>
                    <a:cubicBezTo>
                      <a:pt x="2710" y="3550"/>
                      <a:pt x="2740" y="3574"/>
                      <a:pt x="2742" y="3608"/>
                    </a:cubicBezTo>
                    <a:cubicBezTo>
                      <a:pt x="2745" y="3641"/>
                      <a:pt x="2720" y="3670"/>
                      <a:pt x="2687" y="3673"/>
                    </a:cubicBezTo>
                    <a:cubicBezTo>
                      <a:pt x="2685" y="3673"/>
                      <a:pt x="2684" y="3673"/>
                      <a:pt x="2682" y="3673"/>
                    </a:cubicBezTo>
                    <a:cubicBezTo>
                      <a:pt x="2651" y="3673"/>
                      <a:pt x="2624" y="3649"/>
                      <a:pt x="2622" y="3617"/>
                    </a:cubicBezTo>
                    <a:close/>
                    <a:moveTo>
                      <a:pt x="3355" y="3694"/>
                    </a:moveTo>
                    <a:cubicBezTo>
                      <a:pt x="3325" y="3678"/>
                      <a:pt x="3315" y="3641"/>
                      <a:pt x="3331" y="3612"/>
                    </a:cubicBezTo>
                    <a:cubicBezTo>
                      <a:pt x="3347" y="3583"/>
                      <a:pt x="3384" y="3572"/>
                      <a:pt x="3413" y="3588"/>
                    </a:cubicBezTo>
                    <a:cubicBezTo>
                      <a:pt x="3442" y="3604"/>
                      <a:pt x="3453" y="3641"/>
                      <a:pt x="3437" y="3670"/>
                    </a:cubicBezTo>
                    <a:cubicBezTo>
                      <a:pt x="3426" y="3690"/>
                      <a:pt x="3405" y="3702"/>
                      <a:pt x="3384" y="3702"/>
                    </a:cubicBezTo>
                    <a:cubicBezTo>
                      <a:pt x="3374" y="3702"/>
                      <a:pt x="3364" y="3699"/>
                      <a:pt x="3355" y="3694"/>
                    </a:cubicBezTo>
                    <a:close/>
                    <a:moveTo>
                      <a:pt x="1405" y="3696"/>
                    </a:moveTo>
                    <a:lnTo>
                      <a:pt x="1405" y="3696"/>
                    </a:lnTo>
                    <a:cubicBezTo>
                      <a:pt x="1376" y="3680"/>
                      <a:pt x="1366" y="3643"/>
                      <a:pt x="1383" y="3614"/>
                    </a:cubicBezTo>
                    <a:cubicBezTo>
                      <a:pt x="1399" y="3585"/>
                      <a:pt x="1436" y="3575"/>
                      <a:pt x="1465" y="3591"/>
                    </a:cubicBezTo>
                    <a:cubicBezTo>
                      <a:pt x="1494" y="3608"/>
                      <a:pt x="1504" y="3645"/>
                      <a:pt x="1488" y="3674"/>
                    </a:cubicBezTo>
                    <a:cubicBezTo>
                      <a:pt x="1476" y="3693"/>
                      <a:pt x="1456" y="3704"/>
                      <a:pt x="1435" y="3704"/>
                    </a:cubicBezTo>
                    <a:cubicBezTo>
                      <a:pt x="1425" y="3704"/>
                      <a:pt x="1415" y="3702"/>
                      <a:pt x="1405" y="3696"/>
                    </a:cubicBezTo>
                    <a:close/>
                    <a:moveTo>
                      <a:pt x="5207" y="3688"/>
                    </a:moveTo>
                    <a:cubicBezTo>
                      <a:pt x="5195" y="3657"/>
                      <a:pt x="5210" y="3622"/>
                      <a:pt x="5240" y="3610"/>
                    </a:cubicBezTo>
                    <a:cubicBezTo>
                      <a:pt x="5271" y="3597"/>
                      <a:pt x="5307" y="3612"/>
                      <a:pt x="5319" y="3643"/>
                    </a:cubicBezTo>
                    <a:cubicBezTo>
                      <a:pt x="5332" y="3674"/>
                      <a:pt x="5317" y="3709"/>
                      <a:pt x="5286" y="3722"/>
                    </a:cubicBezTo>
                    <a:cubicBezTo>
                      <a:pt x="5278" y="3725"/>
                      <a:pt x="5271" y="3726"/>
                      <a:pt x="5263" y="3726"/>
                    </a:cubicBezTo>
                    <a:cubicBezTo>
                      <a:pt x="5239" y="3726"/>
                      <a:pt x="5217" y="3712"/>
                      <a:pt x="5207" y="3688"/>
                    </a:cubicBezTo>
                    <a:close/>
                    <a:moveTo>
                      <a:pt x="4940" y="3695"/>
                    </a:moveTo>
                    <a:cubicBezTo>
                      <a:pt x="4940" y="3662"/>
                      <a:pt x="4967" y="3634"/>
                      <a:pt x="5000" y="3634"/>
                    </a:cubicBezTo>
                    <a:cubicBezTo>
                      <a:pt x="5034" y="3634"/>
                      <a:pt x="5061" y="3661"/>
                      <a:pt x="5061" y="3694"/>
                    </a:cubicBezTo>
                    <a:cubicBezTo>
                      <a:pt x="5062" y="3727"/>
                      <a:pt x="5035" y="3754"/>
                      <a:pt x="5002" y="3755"/>
                    </a:cubicBezTo>
                    <a:lnTo>
                      <a:pt x="5001" y="3755"/>
                    </a:lnTo>
                    <a:cubicBezTo>
                      <a:pt x="4968" y="3755"/>
                      <a:pt x="4941" y="3728"/>
                      <a:pt x="4940" y="3695"/>
                    </a:cubicBezTo>
                    <a:close/>
                    <a:moveTo>
                      <a:pt x="4730" y="3824"/>
                    </a:moveTo>
                    <a:cubicBezTo>
                      <a:pt x="4705" y="3802"/>
                      <a:pt x="4702" y="3764"/>
                      <a:pt x="4724" y="3738"/>
                    </a:cubicBezTo>
                    <a:cubicBezTo>
                      <a:pt x="4745" y="3713"/>
                      <a:pt x="4783" y="3710"/>
                      <a:pt x="4809" y="3732"/>
                    </a:cubicBezTo>
                    <a:cubicBezTo>
                      <a:pt x="4834" y="3754"/>
                      <a:pt x="4837" y="3792"/>
                      <a:pt x="4815" y="3817"/>
                    </a:cubicBezTo>
                    <a:lnTo>
                      <a:pt x="4815" y="3817"/>
                    </a:lnTo>
                    <a:cubicBezTo>
                      <a:pt x="4803" y="3831"/>
                      <a:pt x="4786" y="3838"/>
                      <a:pt x="4769" y="3838"/>
                    </a:cubicBezTo>
                    <a:cubicBezTo>
                      <a:pt x="4755" y="3838"/>
                      <a:pt x="4741" y="3833"/>
                      <a:pt x="4730" y="3824"/>
                    </a:cubicBezTo>
                    <a:close/>
                    <a:moveTo>
                      <a:pt x="4023" y="3841"/>
                    </a:moveTo>
                    <a:cubicBezTo>
                      <a:pt x="4010" y="3810"/>
                      <a:pt x="4025" y="3775"/>
                      <a:pt x="4056" y="3762"/>
                    </a:cubicBezTo>
                    <a:cubicBezTo>
                      <a:pt x="4086" y="3749"/>
                      <a:pt x="4122" y="3764"/>
                      <a:pt x="4134" y="3795"/>
                    </a:cubicBezTo>
                    <a:cubicBezTo>
                      <a:pt x="4147" y="3826"/>
                      <a:pt x="4133" y="3861"/>
                      <a:pt x="4102" y="3874"/>
                    </a:cubicBezTo>
                    <a:cubicBezTo>
                      <a:pt x="4094" y="3877"/>
                      <a:pt x="4086" y="3878"/>
                      <a:pt x="4079" y="3878"/>
                    </a:cubicBezTo>
                    <a:cubicBezTo>
                      <a:pt x="4055" y="3878"/>
                      <a:pt x="4032" y="3864"/>
                      <a:pt x="4023" y="3841"/>
                    </a:cubicBezTo>
                    <a:close/>
                    <a:moveTo>
                      <a:pt x="2609" y="3898"/>
                    </a:moveTo>
                    <a:cubicBezTo>
                      <a:pt x="2588" y="3871"/>
                      <a:pt x="2593" y="3833"/>
                      <a:pt x="2619" y="3813"/>
                    </a:cubicBezTo>
                    <a:cubicBezTo>
                      <a:pt x="2646" y="3792"/>
                      <a:pt x="2684" y="3797"/>
                      <a:pt x="2704" y="3823"/>
                    </a:cubicBezTo>
                    <a:cubicBezTo>
                      <a:pt x="2725" y="3850"/>
                      <a:pt x="2720" y="3888"/>
                      <a:pt x="2694" y="3908"/>
                    </a:cubicBezTo>
                    <a:cubicBezTo>
                      <a:pt x="2683" y="3916"/>
                      <a:pt x="2670" y="3921"/>
                      <a:pt x="2656" y="3921"/>
                    </a:cubicBezTo>
                    <a:cubicBezTo>
                      <a:pt x="2639" y="3921"/>
                      <a:pt x="2621" y="3913"/>
                      <a:pt x="2609" y="3898"/>
                    </a:cubicBezTo>
                    <a:close/>
                    <a:moveTo>
                      <a:pt x="4298" y="3935"/>
                    </a:moveTo>
                    <a:cubicBezTo>
                      <a:pt x="4267" y="3923"/>
                      <a:pt x="4252" y="3888"/>
                      <a:pt x="4264" y="3857"/>
                    </a:cubicBezTo>
                    <a:cubicBezTo>
                      <a:pt x="4276" y="3826"/>
                      <a:pt x="4311" y="3810"/>
                      <a:pt x="4342" y="3822"/>
                    </a:cubicBezTo>
                    <a:cubicBezTo>
                      <a:pt x="4373" y="3834"/>
                      <a:pt x="4389" y="3869"/>
                      <a:pt x="4376" y="3900"/>
                    </a:cubicBezTo>
                    <a:cubicBezTo>
                      <a:pt x="4367" y="3924"/>
                      <a:pt x="4344" y="3939"/>
                      <a:pt x="4320" y="3939"/>
                    </a:cubicBezTo>
                    <a:cubicBezTo>
                      <a:pt x="4313" y="3939"/>
                      <a:pt x="4306" y="3938"/>
                      <a:pt x="4298" y="3935"/>
                    </a:cubicBezTo>
                    <a:close/>
                    <a:moveTo>
                      <a:pt x="3763" y="3897"/>
                    </a:moveTo>
                    <a:cubicBezTo>
                      <a:pt x="3760" y="3863"/>
                      <a:pt x="3783" y="3833"/>
                      <a:pt x="3817" y="3830"/>
                    </a:cubicBezTo>
                    <a:cubicBezTo>
                      <a:pt x="3850" y="3826"/>
                      <a:pt x="3880" y="3850"/>
                      <a:pt x="3883" y="3883"/>
                    </a:cubicBezTo>
                    <a:cubicBezTo>
                      <a:pt x="3887" y="3916"/>
                      <a:pt x="3863" y="3946"/>
                      <a:pt x="3830" y="3950"/>
                    </a:cubicBezTo>
                    <a:cubicBezTo>
                      <a:pt x="3828" y="3950"/>
                      <a:pt x="3826" y="3950"/>
                      <a:pt x="3823" y="3950"/>
                    </a:cubicBezTo>
                    <a:cubicBezTo>
                      <a:pt x="3793" y="3950"/>
                      <a:pt x="3767" y="3927"/>
                      <a:pt x="3763" y="3897"/>
                    </a:cubicBezTo>
                    <a:close/>
                    <a:moveTo>
                      <a:pt x="4570" y="4009"/>
                    </a:moveTo>
                    <a:cubicBezTo>
                      <a:pt x="4537" y="4005"/>
                      <a:pt x="4513" y="3976"/>
                      <a:pt x="4516" y="3943"/>
                    </a:cubicBezTo>
                    <a:cubicBezTo>
                      <a:pt x="4519" y="3909"/>
                      <a:pt x="4549" y="3885"/>
                      <a:pt x="4582" y="3888"/>
                    </a:cubicBezTo>
                    <a:lnTo>
                      <a:pt x="4582" y="3888"/>
                    </a:lnTo>
                    <a:cubicBezTo>
                      <a:pt x="4615" y="3892"/>
                      <a:pt x="4639" y="3921"/>
                      <a:pt x="4636" y="3954"/>
                    </a:cubicBezTo>
                    <a:cubicBezTo>
                      <a:pt x="4633" y="3986"/>
                      <a:pt x="4607" y="4009"/>
                      <a:pt x="4576" y="4009"/>
                    </a:cubicBezTo>
                    <a:cubicBezTo>
                      <a:pt x="4574" y="4009"/>
                      <a:pt x="4572" y="4009"/>
                      <a:pt x="4570" y="4009"/>
                    </a:cubicBezTo>
                    <a:close/>
                    <a:moveTo>
                      <a:pt x="1753" y="4077"/>
                    </a:moveTo>
                    <a:cubicBezTo>
                      <a:pt x="1727" y="4056"/>
                      <a:pt x="1722" y="4018"/>
                      <a:pt x="1743" y="3992"/>
                    </a:cubicBezTo>
                    <a:cubicBezTo>
                      <a:pt x="1764" y="3966"/>
                      <a:pt x="1802" y="3962"/>
                      <a:pt x="1828" y="3982"/>
                    </a:cubicBezTo>
                    <a:cubicBezTo>
                      <a:pt x="1854" y="4003"/>
                      <a:pt x="1858" y="4041"/>
                      <a:pt x="1837" y="4067"/>
                    </a:cubicBezTo>
                    <a:cubicBezTo>
                      <a:pt x="1826" y="4082"/>
                      <a:pt x="1808" y="4090"/>
                      <a:pt x="1790" y="4090"/>
                    </a:cubicBezTo>
                    <a:cubicBezTo>
                      <a:pt x="1777" y="4090"/>
                      <a:pt x="1764" y="4086"/>
                      <a:pt x="1753" y="4077"/>
                    </a:cubicBezTo>
                    <a:close/>
                    <a:moveTo>
                      <a:pt x="2440" y="4090"/>
                    </a:moveTo>
                    <a:cubicBezTo>
                      <a:pt x="2410" y="4073"/>
                      <a:pt x="2400" y="4036"/>
                      <a:pt x="2417" y="4007"/>
                    </a:cubicBezTo>
                    <a:cubicBezTo>
                      <a:pt x="2433" y="3978"/>
                      <a:pt x="2470" y="3968"/>
                      <a:pt x="2499" y="3985"/>
                    </a:cubicBezTo>
                    <a:cubicBezTo>
                      <a:pt x="2528" y="4001"/>
                      <a:pt x="2538" y="4038"/>
                      <a:pt x="2522" y="4067"/>
                    </a:cubicBezTo>
                    <a:cubicBezTo>
                      <a:pt x="2511" y="4087"/>
                      <a:pt x="2490" y="4098"/>
                      <a:pt x="2469" y="4098"/>
                    </a:cubicBezTo>
                    <a:cubicBezTo>
                      <a:pt x="2459" y="4098"/>
                      <a:pt x="2449" y="4095"/>
                      <a:pt x="2440" y="4090"/>
                    </a:cubicBezTo>
                    <a:close/>
                    <a:moveTo>
                      <a:pt x="2247" y="4189"/>
                    </a:moveTo>
                    <a:cubicBezTo>
                      <a:pt x="2215" y="4180"/>
                      <a:pt x="2197" y="4146"/>
                      <a:pt x="2206" y="4115"/>
                    </a:cubicBezTo>
                    <a:cubicBezTo>
                      <a:pt x="2216" y="4082"/>
                      <a:pt x="2249" y="4064"/>
                      <a:pt x="2281" y="4074"/>
                    </a:cubicBezTo>
                    <a:cubicBezTo>
                      <a:pt x="2313" y="4083"/>
                      <a:pt x="2332" y="4117"/>
                      <a:pt x="2322" y="4148"/>
                    </a:cubicBezTo>
                    <a:cubicBezTo>
                      <a:pt x="2314" y="4175"/>
                      <a:pt x="2290" y="4192"/>
                      <a:pt x="2264" y="4192"/>
                    </a:cubicBezTo>
                    <a:cubicBezTo>
                      <a:pt x="2259" y="4192"/>
                      <a:pt x="2253" y="4191"/>
                      <a:pt x="2247" y="4189"/>
                    </a:cubicBezTo>
                    <a:close/>
                    <a:moveTo>
                      <a:pt x="1956" y="4172"/>
                    </a:moveTo>
                    <a:cubicBezTo>
                      <a:pt x="1951" y="4139"/>
                      <a:pt x="1975" y="4109"/>
                      <a:pt x="2008" y="4104"/>
                    </a:cubicBezTo>
                    <a:cubicBezTo>
                      <a:pt x="2041" y="4100"/>
                      <a:pt x="2071" y="4123"/>
                      <a:pt x="2076" y="4156"/>
                    </a:cubicBezTo>
                    <a:cubicBezTo>
                      <a:pt x="2080" y="4189"/>
                      <a:pt x="2057" y="4220"/>
                      <a:pt x="2024" y="4224"/>
                    </a:cubicBezTo>
                    <a:cubicBezTo>
                      <a:pt x="2021" y="4224"/>
                      <a:pt x="2019" y="4225"/>
                      <a:pt x="2016" y="4225"/>
                    </a:cubicBezTo>
                    <a:cubicBezTo>
                      <a:pt x="1986" y="4225"/>
                      <a:pt x="1960" y="4202"/>
                      <a:pt x="1956" y="4172"/>
                    </a:cubicBezTo>
                    <a:close/>
                    <a:moveTo>
                      <a:pt x="932" y="4266"/>
                    </a:moveTo>
                    <a:cubicBezTo>
                      <a:pt x="836" y="4266"/>
                      <a:pt x="740" y="4221"/>
                      <a:pt x="679" y="4137"/>
                    </a:cubicBezTo>
                    <a:cubicBezTo>
                      <a:pt x="577" y="3997"/>
                      <a:pt x="608" y="3801"/>
                      <a:pt x="748" y="3699"/>
                    </a:cubicBezTo>
                    <a:lnTo>
                      <a:pt x="2293" y="2577"/>
                    </a:lnTo>
                    <a:lnTo>
                      <a:pt x="748" y="1454"/>
                    </a:lnTo>
                    <a:cubicBezTo>
                      <a:pt x="608" y="1353"/>
                      <a:pt x="577" y="1157"/>
                      <a:pt x="679" y="1017"/>
                    </a:cubicBezTo>
                    <a:cubicBezTo>
                      <a:pt x="780" y="878"/>
                      <a:pt x="976" y="847"/>
                      <a:pt x="1116" y="948"/>
                    </a:cubicBezTo>
                    <a:lnTo>
                      <a:pt x="3010" y="2324"/>
                    </a:lnTo>
                    <a:cubicBezTo>
                      <a:pt x="3090" y="2383"/>
                      <a:pt x="3139" y="2477"/>
                      <a:pt x="3139" y="2577"/>
                    </a:cubicBezTo>
                    <a:cubicBezTo>
                      <a:pt x="3139" y="2677"/>
                      <a:pt x="3090" y="2771"/>
                      <a:pt x="3010" y="2830"/>
                    </a:cubicBezTo>
                    <a:lnTo>
                      <a:pt x="1116" y="4206"/>
                    </a:lnTo>
                    <a:cubicBezTo>
                      <a:pt x="1060" y="4246"/>
                      <a:pt x="996" y="4266"/>
                      <a:pt x="932" y="4266"/>
                    </a:cubicBezTo>
                    <a:close/>
                    <a:moveTo>
                      <a:pt x="3549" y="5116"/>
                    </a:moveTo>
                    <a:cubicBezTo>
                      <a:pt x="3417" y="5116"/>
                      <a:pt x="3294" y="5032"/>
                      <a:pt x="3251" y="4900"/>
                    </a:cubicBezTo>
                    <a:lnTo>
                      <a:pt x="2816" y="3561"/>
                    </a:lnTo>
                    <a:cubicBezTo>
                      <a:pt x="2763" y="3397"/>
                      <a:pt x="2853" y="3220"/>
                      <a:pt x="3017" y="3167"/>
                    </a:cubicBezTo>
                    <a:cubicBezTo>
                      <a:pt x="3182" y="3113"/>
                      <a:pt x="3358" y="3203"/>
                      <a:pt x="3412" y="3368"/>
                    </a:cubicBezTo>
                    <a:lnTo>
                      <a:pt x="3847" y="4706"/>
                    </a:lnTo>
                    <a:cubicBezTo>
                      <a:pt x="3900" y="4871"/>
                      <a:pt x="3810" y="5047"/>
                      <a:pt x="3646" y="5100"/>
                    </a:cubicBezTo>
                    <a:cubicBezTo>
                      <a:pt x="3613" y="5111"/>
                      <a:pt x="3581" y="5116"/>
                      <a:pt x="3549" y="5116"/>
                    </a:cubicBezTo>
                    <a:close/>
                    <a:moveTo>
                      <a:pt x="5166" y="2890"/>
                    </a:moveTo>
                    <a:lnTo>
                      <a:pt x="3759" y="2890"/>
                    </a:lnTo>
                    <a:cubicBezTo>
                      <a:pt x="3586" y="2890"/>
                      <a:pt x="3446" y="2750"/>
                      <a:pt x="3446" y="2577"/>
                    </a:cubicBezTo>
                    <a:cubicBezTo>
                      <a:pt x="3446" y="2404"/>
                      <a:pt x="3586" y="2264"/>
                      <a:pt x="3759" y="2264"/>
                    </a:cubicBezTo>
                    <a:lnTo>
                      <a:pt x="5166" y="2264"/>
                    </a:lnTo>
                    <a:cubicBezTo>
                      <a:pt x="5339" y="2264"/>
                      <a:pt x="5479" y="2404"/>
                      <a:pt x="5479" y="2577"/>
                    </a:cubicBezTo>
                    <a:cubicBezTo>
                      <a:pt x="5479" y="2750"/>
                      <a:pt x="5339" y="2890"/>
                      <a:pt x="5166" y="2890"/>
                    </a:cubicBezTo>
                    <a:close/>
                    <a:moveTo>
                      <a:pt x="3114" y="2003"/>
                    </a:moveTo>
                    <a:cubicBezTo>
                      <a:pt x="3082" y="2003"/>
                      <a:pt x="3049" y="1998"/>
                      <a:pt x="3017" y="1987"/>
                    </a:cubicBezTo>
                    <a:cubicBezTo>
                      <a:pt x="2853" y="1934"/>
                      <a:pt x="2763" y="1757"/>
                      <a:pt x="2816" y="1593"/>
                    </a:cubicBezTo>
                    <a:lnTo>
                      <a:pt x="3251" y="254"/>
                    </a:lnTo>
                    <a:cubicBezTo>
                      <a:pt x="3305" y="90"/>
                      <a:pt x="3481" y="0"/>
                      <a:pt x="3646" y="53"/>
                    </a:cubicBezTo>
                    <a:cubicBezTo>
                      <a:pt x="3810" y="107"/>
                      <a:pt x="3900" y="283"/>
                      <a:pt x="3847" y="448"/>
                    </a:cubicBezTo>
                    <a:lnTo>
                      <a:pt x="3412" y="1786"/>
                    </a:lnTo>
                    <a:cubicBezTo>
                      <a:pt x="3369" y="1919"/>
                      <a:pt x="3246" y="2003"/>
                      <a:pt x="3114" y="2003"/>
                    </a:cubicBezTo>
                    <a:close/>
                    <a:moveTo>
                      <a:pt x="7181" y="1072"/>
                    </a:moveTo>
                    <a:lnTo>
                      <a:pt x="7181" y="1621"/>
                    </a:lnTo>
                    <a:lnTo>
                      <a:pt x="6926" y="1621"/>
                    </a:lnTo>
                    <a:lnTo>
                      <a:pt x="6926" y="642"/>
                    </a:lnTo>
                    <a:lnTo>
                      <a:pt x="7169" y="642"/>
                    </a:lnTo>
                    <a:lnTo>
                      <a:pt x="7572" y="1193"/>
                    </a:lnTo>
                    <a:lnTo>
                      <a:pt x="7572" y="642"/>
                    </a:lnTo>
                    <a:lnTo>
                      <a:pt x="7826" y="642"/>
                    </a:lnTo>
                    <a:lnTo>
                      <a:pt x="7826" y="1621"/>
                    </a:lnTo>
                    <a:lnTo>
                      <a:pt x="7584" y="1621"/>
                    </a:lnTo>
                    <a:lnTo>
                      <a:pt x="7181" y="1072"/>
                    </a:lnTo>
                    <a:close/>
                    <a:moveTo>
                      <a:pt x="8336" y="1433"/>
                    </a:moveTo>
                    <a:cubicBezTo>
                      <a:pt x="8336" y="1391"/>
                      <a:pt x="8306" y="1356"/>
                      <a:pt x="8256" y="1356"/>
                    </a:cubicBezTo>
                    <a:cubicBezTo>
                      <a:pt x="8204" y="1356"/>
                      <a:pt x="8172" y="1391"/>
                      <a:pt x="8172" y="1433"/>
                    </a:cubicBezTo>
                    <a:cubicBezTo>
                      <a:pt x="8172" y="1479"/>
                      <a:pt x="8204" y="1517"/>
                      <a:pt x="8256" y="1517"/>
                    </a:cubicBezTo>
                    <a:cubicBezTo>
                      <a:pt x="8304" y="1517"/>
                      <a:pt x="8336" y="1481"/>
                      <a:pt x="8336" y="1433"/>
                    </a:cubicBezTo>
                    <a:close/>
                    <a:moveTo>
                      <a:pt x="8353" y="871"/>
                    </a:moveTo>
                    <a:lnTo>
                      <a:pt x="8165" y="871"/>
                    </a:lnTo>
                    <a:lnTo>
                      <a:pt x="8264" y="678"/>
                    </a:lnTo>
                    <a:lnTo>
                      <a:pt x="8534" y="678"/>
                    </a:lnTo>
                    <a:lnTo>
                      <a:pt x="8353" y="871"/>
                    </a:lnTo>
                    <a:close/>
                    <a:moveTo>
                      <a:pt x="8353" y="1556"/>
                    </a:moveTo>
                    <a:cubicBezTo>
                      <a:pt x="8313" y="1604"/>
                      <a:pt x="8250" y="1643"/>
                      <a:pt x="8159" y="1643"/>
                    </a:cubicBezTo>
                    <a:cubicBezTo>
                      <a:pt x="8019" y="1643"/>
                      <a:pt x="7935" y="1555"/>
                      <a:pt x="7935" y="1437"/>
                    </a:cubicBezTo>
                    <a:cubicBezTo>
                      <a:pt x="7935" y="1324"/>
                      <a:pt x="8019" y="1232"/>
                      <a:pt x="8169" y="1232"/>
                    </a:cubicBezTo>
                    <a:cubicBezTo>
                      <a:pt x="8241" y="1232"/>
                      <a:pt x="8296" y="1251"/>
                      <a:pt x="8334" y="1278"/>
                    </a:cubicBezTo>
                    <a:lnTo>
                      <a:pt x="8334" y="1252"/>
                    </a:lnTo>
                    <a:cubicBezTo>
                      <a:pt x="8334" y="1159"/>
                      <a:pt x="8283" y="1132"/>
                      <a:pt x="8193" y="1132"/>
                    </a:cubicBezTo>
                    <a:cubicBezTo>
                      <a:pt x="8155" y="1132"/>
                      <a:pt x="8109" y="1139"/>
                      <a:pt x="8031" y="1155"/>
                    </a:cubicBezTo>
                    <a:lnTo>
                      <a:pt x="8029" y="968"/>
                    </a:lnTo>
                    <a:cubicBezTo>
                      <a:pt x="8110" y="953"/>
                      <a:pt x="8164" y="947"/>
                      <a:pt x="8246" y="947"/>
                    </a:cubicBezTo>
                    <a:cubicBezTo>
                      <a:pt x="8455" y="947"/>
                      <a:pt x="8567" y="1044"/>
                      <a:pt x="8567" y="1197"/>
                    </a:cubicBezTo>
                    <a:lnTo>
                      <a:pt x="8567" y="1621"/>
                    </a:lnTo>
                    <a:lnTo>
                      <a:pt x="8353" y="1621"/>
                    </a:lnTo>
                    <a:lnTo>
                      <a:pt x="8353" y="1556"/>
                    </a:lnTo>
                    <a:close/>
                    <a:moveTo>
                      <a:pt x="8924" y="1621"/>
                    </a:moveTo>
                    <a:lnTo>
                      <a:pt x="8690" y="1621"/>
                    </a:lnTo>
                    <a:lnTo>
                      <a:pt x="8690" y="964"/>
                    </a:lnTo>
                    <a:lnTo>
                      <a:pt x="8912" y="964"/>
                    </a:lnTo>
                    <a:lnTo>
                      <a:pt x="8912" y="1111"/>
                    </a:lnTo>
                    <a:cubicBezTo>
                      <a:pt x="8931" y="1063"/>
                      <a:pt x="9002" y="958"/>
                      <a:pt x="9102" y="958"/>
                    </a:cubicBezTo>
                    <a:lnTo>
                      <a:pt x="9126" y="958"/>
                    </a:lnTo>
                    <a:lnTo>
                      <a:pt x="9126" y="1214"/>
                    </a:lnTo>
                    <a:cubicBezTo>
                      <a:pt x="9115" y="1210"/>
                      <a:pt x="9098" y="1209"/>
                      <a:pt x="9084" y="1209"/>
                    </a:cubicBezTo>
                    <a:cubicBezTo>
                      <a:pt x="8985" y="1209"/>
                      <a:pt x="8924" y="1264"/>
                      <a:pt x="8924" y="1304"/>
                    </a:cubicBezTo>
                    <a:lnTo>
                      <a:pt x="8924" y="1621"/>
                    </a:lnTo>
                    <a:close/>
                    <a:moveTo>
                      <a:pt x="9423" y="1292"/>
                    </a:moveTo>
                    <a:cubicBezTo>
                      <a:pt x="9423" y="1383"/>
                      <a:pt x="9488" y="1450"/>
                      <a:pt x="9574" y="1450"/>
                    </a:cubicBezTo>
                    <a:cubicBezTo>
                      <a:pt x="9659" y="1450"/>
                      <a:pt x="9726" y="1383"/>
                      <a:pt x="9726" y="1292"/>
                    </a:cubicBezTo>
                    <a:cubicBezTo>
                      <a:pt x="9726" y="1205"/>
                      <a:pt x="9659" y="1135"/>
                      <a:pt x="9574" y="1135"/>
                    </a:cubicBezTo>
                    <a:cubicBezTo>
                      <a:pt x="9488" y="1135"/>
                      <a:pt x="9423" y="1205"/>
                      <a:pt x="9423" y="1292"/>
                    </a:cubicBezTo>
                    <a:close/>
                    <a:moveTo>
                      <a:pt x="9966" y="1292"/>
                    </a:moveTo>
                    <a:cubicBezTo>
                      <a:pt x="9966" y="1496"/>
                      <a:pt x="9798" y="1651"/>
                      <a:pt x="9574" y="1651"/>
                    </a:cubicBezTo>
                    <a:cubicBezTo>
                      <a:pt x="9350" y="1651"/>
                      <a:pt x="9181" y="1496"/>
                      <a:pt x="9181" y="1292"/>
                    </a:cubicBezTo>
                    <a:cubicBezTo>
                      <a:pt x="9181" y="1089"/>
                      <a:pt x="9350" y="934"/>
                      <a:pt x="9574" y="934"/>
                    </a:cubicBezTo>
                    <a:cubicBezTo>
                      <a:pt x="9798" y="934"/>
                      <a:pt x="9966" y="1089"/>
                      <a:pt x="9966" y="1292"/>
                    </a:cubicBezTo>
                    <a:close/>
                    <a:moveTo>
                      <a:pt x="10422" y="1144"/>
                    </a:moveTo>
                    <a:cubicBezTo>
                      <a:pt x="10339" y="1144"/>
                      <a:pt x="10275" y="1207"/>
                      <a:pt x="10275" y="1292"/>
                    </a:cubicBezTo>
                    <a:cubicBezTo>
                      <a:pt x="10275" y="1375"/>
                      <a:pt x="10339" y="1441"/>
                      <a:pt x="10422" y="1441"/>
                    </a:cubicBezTo>
                    <a:cubicBezTo>
                      <a:pt x="10506" y="1441"/>
                      <a:pt x="10573" y="1375"/>
                      <a:pt x="10573" y="1292"/>
                    </a:cubicBezTo>
                    <a:cubicBezTo>
                      <a:pt x="10573" y="1209"/>
                      <a:pt x="10506" y="1144"/>
                      <a:pt x="10422" y="1144"/>
                    </a:cubicBezTo>
                    <a:close/>
                    <a:moveTo>
                      <a:pt x="10583" y="1522"/>
                    </a:moveTo>
                    <a:cubicBezTo>
                      <a:pt x="10531" y="1596"/>
                      <a:pt x="10447" y="1642"/>
                      <a:pt x="10340" y="1642"/>
                    </a:cubicBezTo>
                    <a:cubicBezTo>
                      <a:pt x="10167" y="1642"/>
                      <a:pt x="10033" y="1497"/>
                      <a:pt x="10033" y="1298"/>
                    </a:cubicBezTo>
                    <a:cubicBezTo>
                      <a:pt x="10033" y="1097"/>
                      <a:pt x="10167" y="943"/>
                      <a:pt x="10340" y="943"/>
                    </a:cubicBezTo>
                    <a:cubicBezTo>
                      <a:pt x="10433" y="943"/>
                      <a:pt x="10514" y="984"/>
                      <a:pt x="10567" y="1048"/>
                    </a:cubicBezTo>
                    <a:lnTo>
                      <a:pt x="10567" y="597"/>
                    </a:lnTo>
                    <a:lnTo>
                      <a:pt x="10801" y="597"/>
                    </a:lnTo>
                    <a:lnTo>
                      <a:pt x="10801" y="1621"/>
                    </a:lnTo>
                    <a:lnTo>
                      <a:pt x="10583" y="1621"/>
                    </a:lnTo>
                    <a:lnTo>
                      <a:pt x="10583" y="1522"/>
                    </a:lnTo>
                    <a:close/>
                    <a:moveTo>
                      <a:pt x="11160" y="1621"/>
                    </a:moveTo>
                    <a:lnTo>
                      <a:pt x="10926" y="1621"/>
                    </a:lnTo>
                    <a:lnTo>
                      <a:pt x="10926" y="964"/>
                    </a:lnTo>
                    <a:lnTo>
                      <a:pt x="11146" y="964"/>
                    </a:lnTo>
                    <a:lnTo>
                      <a:pt x="11146" y="1050"/>
                    </a:lnTo>
                    <a:cubicBezTo>
                      <a:pt x="11183" y="1004"/>
                      <a:pt x="11257" y="949"/>
                      <a:pt x="11363" y="949"/>
                    </a:cubicBezTo>
                    <a:cubicBezTo>
                      <a:pt x="11492" y="949"/>
                      <a:pt x="11595" y="1041"/>
                      <a:pt x="11595" y="1191"/>
                    </a:cubicBezTo>
                    <a:lnTo>
                      <a:pt x="11595" y="1621"/>
                    </a:lnTo>
                    <a:lnTo>
                      <a:pt x="11363" y="1621"/>
                    </a:lnTo>
                    <a:lnTo>
                      <a:pt x="11363" y="1262"/>
                    </a:lnTo>
                    <a:cubicBezTo>
                      <a:pt x="11363" y="1185"/>
                      <a:pt x="11321" y="1155"/>
                      <a:pt x="11263" y="1155"/>
                    </a:cubicBezTo>
                    <a:cubicBezTo>
                      <a:pt x="11211" y="1155"/>
                      <a:pt x="11160" y="1194"/>
                      <a:pt x="11160" y="1251"/>
                    </a:cubicBezTo>
                    <a:lnTo>
                      <a:pt x="11160" y="1621"/>
                    </a:lnTo>
                    <a:close/>
                    <a:moveTo>
                      <a:pt x="11931" y="871"/>
                    </a:moveTo>
                    <a:lnTo>
                      <a:pt x="11743" y="871"/>
                    </a:lnTo>
                    <a:lnTo>
                      <a:pt x="11841" y="678"/>
                    </a:lnTo>
                    <a:lnTo>
                      <a:pt x="12112" y="678"/>
                    </a:lnTo>
                    <a:lnTo>
                      <a:pt x="11931" y="871"/>
                    </a:lnTo>
                    <a:close/>
                    <a:moveTo>
                      <a:pt x="11949" y="1621"/>
                    </a:moveTo>
                    <a:lnTo>
                      <a:pt x="11718" y="1621"/>
                    </a:lnTo>
                    <a:lnTo>
                      <a:pt x="11718" y="964"/>
                    </a:lnTo>
                    <a:lnTo>
                      <a:pt x="11949" y="964"/>
                    </a:lnTo>
                    <a:lnTo>
                      <a:pt x="11949" y="1621"/>
                    </a:lnTo>
                    <a:close/>
                    <a:moveTo>
                      <a:pt x="7288" y="2769"/>
                    </a:moveTo>
                    <a:cubicBezTo>
                      <a:pt x="7372" y="2769"/>
                      <a:pt x="7437" y="2706"/>
                      <a:pt x="7437" y="2621"/>
                    </a:cubicBezTo>
                    <a:cubicBezTo>
                      <a:pt x="7437" y="2538"/>
                      <a:pt x="7372" y="2473"/>
                      <a:pt x="7288" y="2473"/>
                    </a:cubicBezTo>
                    <a:cubicBezTo>
                      <a:pt x="7204" y="2473"/>
                      <a:pt x="7137" y="2538"/>
                      <a:pt x="7137" y="2621"/>
                    </a:cubicBezTo>
                    <a:cubicBezTo>
                      <a:pt x="7137" y="2705"/>
                      <a:pt x="7204" y="2769"/>
                      <a:pt x="7288" y="2769"/>
                    </a:cubicBezTo>
                    <a:close/>
                    <a:moveTo>
                      <a:pt x="7144" y="2865"/>
                    </a:moveTo>
                    <a:lnTo>
                      <a:pt x="7144" y="3229"/>
                    </a:lnTo>
                    <a:lnTo>
                      <a:pt x="6910" y="3229"/>
                    </a:lnTo>
                    <a:lnTo>
                      <a:pt x="6910" y="2293"/>
                    </a:lnTo>
                    <a:lnTo>
                      <a:pt x="7128" y="2293"/>
                    </a:lnTo>
                    <a:lnTo>
                      <a:pt x="7128" y="2390"/>
                    </a:lnTo>
                    <a:cubicBezTo>
                      <a:pt x="7182" y="2317"/>
                      <a:pt x="7265" y="2272"/>
                      <a:pt x="7371" y="2272"/>
                    </a:cubicBezTo>
                    <a:cubicBezTo>
                      <a:pt x="7543" y="2272"/>
                      <a:pt x="7678" y="2416"/>
                      <a:pt x="7678" y="2616"/>
                    </a:cubicBezTo>
                    <a:cubicBezTo>
                      <a:pt x="7678" y="2817"/>
                      <a:pt x="7543" y="2970"/>
                      <a:pt x="7371" y="2970"/>
                    </a:cubicBezTo>
                    <a:cubicBezTo>
                      <a:pt x="7278" y="2970"/>
                      <a:pt x="7198" y="2929"/>
                      <a:pt x="7144" y="2865"/>
                    </a:cubicBezTo>
                    <a:close/>
                    <a:moveTo>
                      <a:pt x="8010" y="2949"/>
                    </a:moveTo>
                    <a:lnTo>
                      <a:pt x="7779" y="2949"/>
                    </a:lnTo>
                    <a:lnTo>
                      <a:pt x="7779" y="1925"/>
                    </a:lnTo>
                    <a:lnTo>
                      <a:pt x="8010" y="1925"/>
                    </a:lnTo>
                    <a:lnTo>
                      <a:pt x="8010" y="2949"/>
                    </a:lnTo>
                    <a:close/>
                    <a:moveTo>
                      <a:pt x="8498" y="2761"/>
                    </a:moveTo>
                    <a:cubicBezTo>
                      <a:pt x="8498" y="2719"/>
                      <a:pt x="8468" y="2684"/>
                      <a:pt x="8418" y="2684"/>
                    </a:cubicBezTo>
                    <a:cubicBezTo>
                      <a:pt x="8367" y="2684"/>
                      <a:pt x="8334" y="2719"/>
                      <a:pt x="8334" y="2761"/>
                    </a:cubicBezTo>
                    <a:cubicBezTo>
                      <a:pt x="8334" y="2807"/>
                      <a:pt x="8367" y="2845"/>
                      <a:pt x="8418" y="2845"/>
                    </a:cubicBezTo>
                    <a:cubicBezTo>
                      <a:pt x="8467" y="2845"/>
                      <a:pt x="8498" y="2810"/>
                      <a:pt x="8498" y="2761"/>
                    </a:cubicBezTo>
                    <a:close/>
                    <a:moveTo>
                      <a:pt x="8516" y="2200"/>
                    </a:moveTo>
                    <a:lnTo>
                      <a:pt x="8328" y="2200"/>
                    </a:lnTo>
                    <a:lnTo>
                      <a:pt x="8426" y="2007"/>
                    </a:lnTo>
                    <a:lnTo>
                      <a:pt x="8697" y="2007"/>
                    </a:lnTo>
                    <a:lnTo>
                      <a:pt x="8516" y="2200"/>
                    </a:lnTo>
                    <a:close/>
                    <a:moveTo>
                      <a:pt x="8516" y="2885"/>
                    </a:moveTo>
                    <a:cubicBezTo>
                      <a:pt x="8476" y="2932"/>
                      <a:pt x="8413" y="2971"/>
                      <a:pt x="8321" y="2971"/>
                    </a:cubicBezTo>
                    <a:cubicBezTo>
                      <a:pt x="8182" y="2971"/>
                      <a:pt x="8098" y="2883"/>
                      <a:pt x="8098" y="2765"/>
                    </a:cubicBezTo>
                    <a:cubicBezTo>
                      <a:pt x="8098" y="2652"/>
                      <a:pt x="8182" y="2561"/>
                      <a:pt x="8332" y="2561"/>
                    </a:cubicBezTo>
                    <a:cubicBezTo>
                      <a:pt x="8404" y="2561"/>
                      <a:pt x="8459" y="2579"/>
                      <a:pt x="8497" y="2607"/>
                    </a:cubicBezTo>
                    <a:lnTo>
                      <a:pt x="8497" y="2580"/>
                    </a:lnTo>
                    <a:cubicBezTo>
                      <a:pt x="8497" y="2487"/>
                      <a:pt x="8446" y="2461"/>
                      <a:pt x="8355" y="2461"/>
                    </a:cubicBezTo>
                    <a:cubicBezTo>
                      <a:pt x="8317" y="2461"/>
                      <a:pt x="8271" y="2467"/>
                      <a:pt x="8194" y="2483"/>
                    </a:cubicBezTo>
                    <a:lnTo>
                      <a:pt x="8191" y="2297"/>
                    </a:lnTo>
                    <a:cubicBezTo>
                      <a:pt x="8273" y="2281"/>
                      <a:pt x="8327" y="2276"/>
                      <a:pt x="8409" y="2276"/>
                    </a:cubicBezTo>
                    <a:cubicBezTo>
                      <a:pt x="8618" y="2276"/>
                      <a:pt x="8729" y="2373"/>
                      <a:pt x="8729" y="2525"/>
                    </a:cubicBezTo>
                    <a:lnTo>
                      <a:pt x="8729" y="2949"/>
                    </a:lnTo>
                    <a:lnTo>
                      <a:pt x="8516" y="2949"/>
                    </a:lnTo>
                    <a:lnTo>
                      <a:pt x="8516" y="2885"/>
                    </a:lnTo>
                    <a:close/>
                    <a:moveTo>
                      <a:pt x="9086" y="2949"/>
                    </a:moveTo>
                    <a:lnTo>
                      <a:pt x="8853" y="2949"/>
                    </a:lnTo>
                    <a:lnTo>
                      <a:pt x="8853" y="2293"/>
                    </a:lnTo>
                    <a:lnTo>
                      <a:pt x="9073" y="2293"/>
                    </a:lnTo>
                    <a:lnTo>
                      <a:pt x="9073" y="2378"/>
                    </a:lnTo>
                    <a:cubicBezTo>
                      <a:pt x="9110" y="2332"/>
                      <a:pt x="9184" y="2277"/>
                      <a:pt x="9290" y="2277"/>
                    </a:cubicBezTo>
                    <a:cubicBezTo>
                      <a:pt x="9418" y="2277"/>
                      <a:pt x="9522" y="2369"/>
                      <a:pt x="9522" y="2520"/>
                    </a:cubicBezTo>
                    <a:lnTo>
                      <a:pt x="9522" y="2949"/>
                    </a:lnTo>
                    <a:lnTo>
                      <a:pt x="9290" y="2949"/>
                    </a:lnTo>
                    <a:lnTo>
                      <a:pt x="9290" y="2591"/>
                    </a:lnTo>
                    <a:cubicBezTo>
                      <a:pt x="9290" y="2513"/>
                      <a:pt x="9248" y="2483"/>
                      <a:pt x="9190" y="2483"/>
                    </a:cubicBezTo>
                    <a:cubicBezTo>
                      <a:pt x="9138" y="2483"/>
                      <a:pt x="9086" y="2523"/>
                      <a:pt x="9086" y="2579"/>
                    </a:cubicBezTo>
                    <a:lnTo>
                      <a:pt x="9086" y="2949"/>
                    </a:lnTo>
                    <a:close/>
                    <a:moveTo>
                      <a:pt x="7127" y="3949"/>
                    </a:moveTo>
                    <a:cubicBezTo>
                      <a:pt x="7127" y="4040"/>
                      <a:pt x="7192" y="4107"/>
                      <a:pt x="7278" y="4107"/>
                    </a:cubicBezTo>
                    <a:cubicBezTo>
                      <a:pt x="7363" y="4107"/>
                      <a:pt x="7430" y="4040"/>
                      <a:pt x="7430" y="3949"/>
                    </a:cubicBezTo>
                    <a:cubicBezTo>
                      <a:pt x="7430" y="3861"/>
                      <a:pt x="7363" y="3792"/>
                      <a:pt x="7278" y="3792"/>
                    </a:cubicBezTo>
                    <a:cubicBezTo>
                      <a:pt x="7192" y="3792"/>
                      <a:pt x="7127" y="3861"/>
                      <a:pt x="7127" y="3949"/>
                    </a:cubicBezTo>
                    <a:close/>
                    <a:moveTo>
                      <a:pt x="7670" y="3949"/>
                    </a:moveTo>
                    <a:cubicBezTo>
                      <a:pt x="7670" y="4153"/>
                      <a:pt x="7502" y="4308"/>
                      <a:pt x="7278" y="4308"/>
                    </a:cubicBezTo>
                    <a:cubicBezTo>
                      <a:pt x="7055" y="4308"/>
                      <a:pt x="6885" y="4153"/>
                      <a:pt x="6885" y="3949"/>
                    </a:cubicBezTo>
                    <a:cubicBezTo>
                      <a:pt x="6885" y="3746"/>
                      <a:pt x="7055" y="3591"/>
                      <a:pt x="7278" y="3591"/>
                    </a:cubicBezTo>
                    <a:cubicBezTo>
                      <a:pt x="7502" y="3591"/>
                      <a:pt x="7670" y="3746"/>
                      <a:pt x="7670" y="3949"/>
                    </a:cubicBezTo>
                    <a:close/>
                    <a:moveTo>
                      <a:pt x="8141" y="4098"/>
                    </a:moveTo>
                    <a:cubicBezTo>
                      <a:pt x="8225" y="4098"/>
                      <a:pt x="8290" y="4032"/>
                      <a:pt x="8290" y="3949"/>
                    </a:cubicBezTo>
                    <a:cubicBezTo>
                      <a:pt x="8290" y="3864"/>
                      <a:pt x="8225" y="3801"/>
                      <a:pt x="8141" y="3801"/>
                    </a:cubicBezTo>
                    <a:cubicBezTo>
                      <a:pt x="8057" y="3801"/>
                      <a:pt x="7990" y="3865"/>
                      <a:pt x="7990" y="3949"/>
                    </a:cubicBezTo>
                    <a:cubicBezTo>
                      <a:pt x="7990" y="4032"/>
                      <a:pt x="8057" y="4098"/>
                      <a:pt x="8141" y="4098"/>
                    </a:cubicBezTo>
                    <a:close/>
                    <a:moveTo>
                      <a:pt x="8224" y="4299"/>
                    </a:moveTo>
                    <a:cubicBezTo>
                      <a:pt x="8118" y="4299"/>
                      <a:pt x="8035" y="4254"/>
                      <a:pt x="7981" y="4180"/>
                    </a:cubicBezTo>
                    <a:lnTo>
                      <a:pt x="7981" y="4278"/>
                    </a:lnTo>
                    <a:lnTo>
                      <a:pt x="7763" y="4278"/>
                    </a:lnTo>
                    <a:lnTo>
                      <a:pt x="7763" y="3254"/>
                    </a:lnTo>
                    <a:lnTo>
                      <a:pt x="7997" y="3254"/>
                    </a:lnTo>
                    <a:lnTo>
                      <a:pt x="7997" y="3705"/>
                    </a:lnTo>
                    <a:cubicBezTo>
                      <a:pt x="8051" y="3641"/>
                      <a:pt x="8131" y="3600"/>
                      <a:pt x="8224" y="3600"/>
                    </a:cubicBezTo>
                    <a:cubicBezTo>
                      <a:pt x="8396" y="3600"/>
                      <a:pt x="8531" y="3754"/>
                      <a:pt x="8531" y="3955"/>
                    </a:cubicBezTo>
                    <a:cubicBezTo>
                      <a:pt x="8531" y="4154"/>
                      <a:pt x="8396" y="4299"/>
                      <a:pt x="8224" y="4299"/>
                    </a:cubicBezTo>
                    <a:close/>
                    <a:moveTo>
                      <a:pt x="8863" y="4278"/>
                    </a:moveTo>
                    <a:lnTo>
                      <a:pt x="8629" y="4278"/>
                    </a:lnTo>
                    <a:lnTo>
                      <a:pt x="8629" y="3621"/>
                    </a:lnTo>
                    <a:lnTo>
                      <a:pt x="8850" y="3621"/>
                    </a:lnTo>
                    <a:lnTo>
                      <a:pt x="8850" y="3707"/>
                    </a:lnTo>
                    <a:cubicBezTo>
                      <a:pt x="8886" y="3661"/>
                      <a:pt x="8960" y="3606"/>
                      <a:pt x="9066" y="3606"/>
                    </a:cubicBezTo>
                    <a:cubicBezTo>
                      <a:pt x="9195" y="3606"/>
                      <a:pt x="9298" y="3697"/>
                      <a:pt x="9298" y="3848"/>
                    </a:cubicBezTo>
                    <a:lnTo>
                      <a:pt x="9298" y="4278"/>
                    </a:lnTo>
                    <a:lnTo>
                      <a:pt x="9066" y="4278"/>
                    </a:lnTo>
                    <a:lnTo>
                      <a:pt x="9066" y="3919"/>
                    </a:lnTo>
                    <a:cubicBezTo>
                      <a:pt x="9066" y="3842"/>
                      <a:pt x="9024" y="3812"/>
                      <a:pt x="8966" y="3812"/>
                    </a:cubicBezTo>
                    <a:cubicBezTo>
                      <a:pt x="8914" y="3812"/>
                      <a:pt x="8863" y="3851"/>
                      <a:pt x="8863" y="3907"/>
                    </a:cubicBezTo>
                    <a:lnTo>
                      <a:pt x="8863" y="4278"/>
                    </a:lnTo>
                    <a:close/>
                    <a:moveTo>
                      <a:pt x="9629" y="3949"/>
                    </a:moveTo>
                    <a:cubicBezTo>
                      <a:pt x="9629" y="4040"/>
                      <a:pt x="9694" y="4107"/>
                      <a:pt x="9780" y="4107"/>
                    </a:cubicBezTo>
                    <a:cubicBezTo>
                      <a:pt x="9865" y="4107"/>
                      <a:pt x="9932" y="4040"/>
                      <a:pt x="9932" y="3949"/>
                    </a:cubicBezTo>
                    <a:cubicBezTo>
                      <a:pt x="9932" y="3861"/>
                      <a:pt x="9865" y="3792"/>
                      <a:pt x="9780" y="3792"/>
                    </a:cubicBezTo>
                    <a:cubicBezTo>
                      <a:pt x="9694" y="3792"/>
                      <a:pt x="9629" y="3861"/>
                      <a:pt x="9629" y="3949"/>
                    </a:cubicBezTo>
                    <a:close/>
                    <a:moveTo>
                      <a:pt x="10172" y="3949"/>
                    </a:moveTo>
                    <a:cubicBezTo>
                      <a:pt x="10172" y="4153"/>
                      <a:pt x="10004" y="4308"/>
                      <a:pt x="9780" y="4308"/>
                    </a:cubicBezTo>
                    <a:cubicBezTo>
                      <a:pt x="9557" y="4308"/>
                      <a:pt x="9387" y="4153"/>
                      <a:pt x="9387" y="3949"/>
                    </a:cubicBezTo>
                    <a:cubicBezTo>
                      <a:pt x="9387" y="3746"/>
                      <a:pt x="9557" y="3591"/>
                      <a:pt x="9780" y="3591"/>
                    </a:cubicBezTo>
                    <a:cubicBezTo>
                      <a:pt x="10004" y="3591"/>
                      <a:pt x="10172" y="3746"/>
                      <a:pt x="10172" y="3949"/>
                    </a:cubicBezTo>
                    <a:close/>
                    <a:moveTo>
                      <a:pt x="10710" y="4278"/>
                    </a:moveTo>
                    <a:lnTo>
                      <a:pt x="10428" y="4278"/>
                    </a:lnTo>
                    <a:lnTo>
                      <a:pt x="10173" y="3621"/>
                    </a:lnTo>
                    <a:lnTo>
                      <a:pt x="10433" y="3621"/>
                    </a:lnTo>
                    <a:lnTo>
                      <a:pt x="10571" y="4039"/>
                    </a:lnTo>
                    <a:lnTo>
                      <a:pt x="10719" y="3621"/>
                    </a:lnTo>
                    <a:lnTo>
                      <a:pt x="10962" y="3621"/>
                    </a:lnTo>
                    <a:lnTo>
                      <a:pt x="10710" y="4278"/>
                    </a:lnTo>
                    <a:close/>
                    <a:moveTo>
                      <a:pt x="11448" y="4557"/>
                    </a:moveTo>
                    <a:lnTo>
                      <a:pt x="11206" y="4557"/>
                    </a:lnTo>
                    <a:lnTo>
                      <a:pt x="11298" y="4301"/>
                    </a:lnTo>
                    <a:lnTo>
                      <a:pt x="11000" y="3621"/>
                    </a:lnTo>
                    <a:lnTo>
                      <a:pt x="11264" y="3621"/>
                    </a:lnTo>
                    <a:lnTo>
                      <a:pt x="11415" y="4035"/>
                    </a:lnTo>
                    <a:lnTo>
                      <a:pt x="11553" y="3621"/>
                    </a:lnTo>
                    <a:lnTo>
                      <a:pt x="11795" y="3621"/>
                    </a:lnTo>
                    <a:lnTo>
                      <a:pt x="11448" y="455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80" name="Group 59">
              <a:extLst>
                <a:ext uri="{FF2B5EF4-FFF2-40B4-BE49-F238E27FC236}">
                  <a16:creationId xmlns:a16="http://schemas.microsoft.com/office/drawing/2014/main" id="{9D3E61DB-235C-B502-C19E-57601A80560E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341607" y="5473100"/>
              <a:ext cx="1790974" cy="460851"/>
              <a:chOff x="728" y="2273"/>
              <a:chExt cx="3245" cy="835"/>
            </a:xfrm>
          </p:grpSpPr>
          <p:sp>
            <p:nvSpPr>
              <p:cNvPr id="224" name="AutoShape 58">
                <a:extLst>
                  <a:ext uri="{FF2B5EF4-FFF2-40B4-BE49-F238E27FC236}">
                    <a16:creationId xmlns:a16="http://schemas.microsoft.com/office/drawing/2014/main" id="{FCE19364-5159-E245-756D-9BC4C72F43DC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728" y="2273"/>
                <a:ext cx="3245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5" name="Freeform 60">
                <a:extLst>
                  <a:ext uri="{FF2B5EF4-FFF2-40B4-BE49-F238E27FC236}">
                    <a16:creationId xmlns:a16="http://schemas.microsoft.com/office/drawing/2014/main" id="{978EBFD6-8BB9-4CC7-588B-F3D73BA13C6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8" y="2276"/>
                <a:ext cx="1242" cy="830"/>
              </a:xfrm>
              <a:custGeom>
                <a:avLst/>
                <a:gdLst>
                  <a:gd name="T0" fmla="*/ 3812 w 5471"/>
                  <a:gd name="T1" fmla="*/ 1988 h 3647"/>
                  <a:gd name="T2" fmla="*/ 3884 w 5471"/>
                  <a:gd name="T3" fmla="*/ 1768 h 3647"/>
                  <a:gd name="T4" fmla="*/ 4117 w 5471"/>
                  <a:gd name="T5" fmla="*/ 1768 h 3647"/>
                  <a:gd name="T6" fmla="*/ 3885 w 5471"/>
                  <a:gd name="T7" fmla="*/ 2589 h 3647"/>
                  <a:gd name="T8" fmla="*/ 3698 w 5471"/>
                  <a:gd name="T9" fmla="*/ 2452 h 3647"/>
                  <a:gd name="T10" fmla="*/ 3769 w 5471"/>
                  <a:gd name="T11" fmla="*/ 2230 h 3647"/>
                  <a:gd name="T12" fmla="*/ 3841 w 5471"/>
                  <a:gd name="T13" fmla="*/ 2452 h 3647"/>
                  <a:gd name="T14" fmla="*/ 3769 w 5471"/>
                  <a:gd name="T15" fmla="*/ 1033 h 3647"/>
                  <a:gd name="T16" fmla="*/ 3841 w 5471"/>
                  <a:gd name="T17" fmla="*/ 1255 h 3647"/>
                  <a:gd name="T18" fmla="*/ 3654 w 5471"/>
                  <a:gd name="T19" fmla="*/ 1392 h 3647"/>
                  <a:gd name="T20" fmla="*/ 3725 w 5471"/>
                  <a:gd name="T21" fmla="*/ 1171 h 3647"/>
                  <a:gd name="T22" fmla="*/ 3333 w 5471"/>
                  <a:gd name="T23" fmla="*/ 871 h 3647"/>
                  <a:gd name="T24" fmla="*/ 3144 w 5471"/>
                  <a:gd name="T25" fmla="*/ 735 h 3647"/>
                  <a:gd name="T26" fmla="*/ 3377 w 5471"/>
                  <a:gd name="T27" fmla="*/ 735 h 3647"/>
                  <a:gd name="T28" fmla="*/ 3447 w 5471"/>
                  <a:gd name="T29" fmla="*/ 3027 h 3647"/>
                  <a:gd name="T30" fmla="*/ 3260 w 5471"/>
                  <a:gd name="T31" fmla="*/ 2890 h 3647"/>
                  <a:gd name="T32" fmla="*/ 3331 w 5471"/>
                  <a:gd name="T33" fmla="*/ 2668 h 3647"/>
                  <a:gd name="T34" fmla="*/ 3403 w 5471"/>
                  <a:gd name="T35" fmla="*/ 2890 h 3647"/>
                  <a:gd name="T36" fmla="*/ 2735 w 5471"/>
                  <a:gd name="T37" fmla="*/ 3101 h 3647"/>
                  <a:gd name="T38" fmla="*/ 2546 w 5471"/>
                  <a:gd name="T39" fmla="*/ 2965 h 3647"/>
                  <a:gd name="T40" fmla="*/ 2779 w 5471"/>
                  <a:gd name="T41" fmla="*/ 2965 h 3647"/>
                  <a:gd name="T42" fmla="*/ 2850 w 5471"/>
                  <a:gd name="T43" fmla="*/ 3185 h 3647"/>
                  <a:gd name="T44" fmla="*/ 2779 w 5471"/>
                  <a:gd name="T45" fmla="*/ 574 h 3647"/>
                  <a:gd name="T46" fmla="*/ 2850 w 5471"/>
                  <a:gd name="T47" fmla="*/ 795 h 3647"/>
                  <a:gd name="T48" fmla="*/ 2663 w 5471"/>
                  <a:gd name="T49" fmla="*/ 659 h 3647"/>
                  <a:gd name="T50" fmla="*/ 2253 w 5471"/>
                  <a:gd name="T51" fmla="*/ 3027 h 3647"/>
                  <a:gd name="T52" fmla="*/ 2066 w 5471"/>
                  <a:gd name="T53" fmla="*/ 2890 h 3647"/>
                  <a:gd name="T54" fmla="*/ 2138 w 5471"/>
                  <a:gd name="T55" fmla="*/ 2668 h 3647"/>
                  <a:gd name="T56" fmla="*/ 2209 w 5471"/>
                  <a:gd name="T57" fmla="*/ 2890 h 3647"/>
                  <a:gd name="T58" fmla="*/ 2137 w 5471"/>
                  <a:gd name="T59" fmla="*/ 597 h 3647"/>
                  <a:gd name="T60" fmla="*/ 2208 w 5471"/>
                  <a:gd name="T61" fmla="*/ 819 h 3647"/>
                  <a:gd name="T62" fmla="*/ 2022 w 5471"/>
                  <a:gd name="T63" fmla="*/ 955 h 3647"/>
                  <a:gd name="T64" fmla="*/ 2093 w 5471"/>
                  <a:gd name="T65" fmla="*/ 735 h 3647"/>
                  <a:gd name="T66" fmla="*/ 1700 w 5471"/>
                  <a:gd name="T67" fmla="*/ 1309 h 3647"/>
                  <a:gd name="T68" fmla="*/ 1511 w 5471"/>
                  <a:gd name="T69" fmla="*/ 1173 h 3647"/>
                  <a:gd name="T70" fmla="*/ 1744 w 5471"/>
                  <a:gd name="T71" fmla="*/ 1173 h 3647"/>
                  <a:gd name="T72" fmla="*/ 1815 w 5471"/>
                  <a:gd name="T73" fmla="*/ 2589 h 3647"/>
                  <a:gd name="T74" fmla="*/ 1628 w 5471"/>
                  <a:gd name="T75" fmla="*/ 2452 h 3647"/>
                  <a:gd name="T76" fmla="*/ 1700 w 5471"/>
                  <a:gd name="T77" fmla="*/ 2230 h 3647"/>
                  <a:gd name="T78" fmla="*/ 1771 w 5471"/>
                  <a:gd name="T79" fmla="*/ 2452 h 3647"/>
                  <a:gd name="T80" fmla="*/ 1495 w 5471"/>
                  <a:gd name="T81" fmla="*/ 1770 h 3647"/>
                  <a:gd name="T82" fmla="*/ 1728 w 5471"/>
                  <a:gd name="T83" fmla="*/ 1770 h 3647"/>
                  <a:gd name="T84" fmla="*/ 1539 w 5471"/>
                  <a:gd name="T85" fmla="*/ 1906 h 3647"/>
                  <a:gd name="T86" fmla="*/ 1351 w 5471"/>
                  <a:gd name="T87" fmla="*/ 1770 h 3647"/>
                  <a:gd name="T88" fmla="*/ 5471 w 5471"/>
                  <a:gd name="T89" fmla="*/ 3647 h 3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71" h="3647">
                    <a:moveTo>
                      <a:pt x="4043" y="1988"/>
                    </a:moveTo>
                    <a:lnTo>
                      <a:pt x="3928" y="1904"/>
                    </a:lnTo>
                    <a:lnTo>
                      <a:pt x="3812" y="1988"/>
                    </a:lnTo>
                    <a:lnTo>
                      <a:pt x="3856" y="1852"/>
                    </a:lnTo>
                    <a:lnTo>
                      <a:pt x="3739" y="1768"/>
                    </a:lnTo>
                    <a:lnTo>
                      <a:pt x="3884" y="1768"/>
                    </a:lnTo>
                    <a:lnTo>
                      <a:pt x="3928" y="1630"/>
                    </a:lnTo>
                    <a:lnTo>
                      <a:pt x="3972" y="1768"/>
                    </a:lnTo>
                    <a:lnTo>
                      <a:pt x="4117" y="1768"/>
                    </a:lnTo>
                    <a:lnTo>
                      <a:pt x="3999" y="1852"/>
                    </a:lnTo>
                    <a:lnTo>
                      <a:pt x="4043" y="1988"/>
                    </a:lnTo>
                    <a:close/>
                    <a:moveTo>
                      <a:pt x="3885" y="2589"/>
                    </a:moveTo>
                    <a:lnTo>
                      <a:pt x="3769" y="2504"/>
                    </a:lnTo>
                    <a:lnTo>
                      <a:pt x="3654" y="2589"/>
                    </a:lnTo>
                    <a:lnTo>
                      <a:pt x="3698" y="2452"/>
                    </a:lnTo>
                    <a:lnTo>
                      <a:pt x="3581" y="2368"/>
                    </a:lnTo>
                    <a:lnTo>
                      <a:pt x="3725" y="2368"/>
                    </a:lnTo>
                    <a:lnTo>
                      <a:pt x="3769" y="2230"/>
                    </a:lnTo>
                    <a:lnTo>
                      <a:pt x="3814" y="2368"/>
                    </a:lnTo>
                    <a:lnTo>
                      <a:pt x="3958" y="2368"/>
                    </a:lnTo>
                    <a:lnTo>
                      <a:pt x="3841" y="2452"/>
                    </a:lnTo>
                    <a:lnTo>
                      <a:pt x="3885" y="2589"/>
                    </a:lnTo>
                    <a:close/>
                    <a:moveTo>
                      <a:pt x="3725" y="1171"/>
                    </a:moveTo>
                    <a:lnTo>
                      <a:pt x="3769" y="1033"/>
                    </a:lnTo>
                    <a:lnTo>
                      <a:pt x="3814" y="1171"/>
                    </a:lnTo>
                    <a:lnTo>
                      <a:pt x="3958" y="1171"/>
                    </a:lnTo>
                    <a:lnTo>
                      <a:pt x="3841" y="1255"/>
                    </a:lnTo>
                    <a:lnTo>
                      <a:pt x="3885" y="1392"/>
                    </a:lnTo>
                    <a:lnTo>
                      <a:pt x="3769" y="1307"/>
                    </a:lnTo>
                    <a:lnTo>
                      <a:pt x="3654" y="1392"/>
                    </a:lnTo>
                    <a:lnTo>
                      <a:pt x="3698" y="1255"/>
                    </a:lnTo>
                    <a:lnTo>
                      <a:pt x="3581" y="1171"/>
                    </a:lnTo>
                    <a:lnTo>
                      <a:pt x="3725" y="1171"/>
                    </a:lnTo>
                    <a:close/>
                    <a:moveTo>
                      <a:pt x="3404" y="819"/>
                    </a:moveTo>
                    <a:lnTo>
                      <a:pt x="3448" y="955"/>
                    </a:lnTo>
                    <a:lnTo>
                      <a:pt x="3333" y="871"/>
                    </a:lnTo>
                    <a:lnTo>
                      <a:pt x="3217" y="955"/>
                    </a:lnTo>
                    <a:lnTo>
                      <a:pt x="3261" y="819"/>
                    </a:lnTo>
                    <a:lnTo>
                      <a:pt x="3144" y="735"/>
                    </a:lnTo>
                    <a:lnTo>
                      <a:pt x="3289" y="735"/>
                    </a:lnTo>
                    <a:lnTo>
                      <a:pt x="3333" y="597"/>
                    </a:lnTo>
                    <a:lnTo>
                      <a:pt x="3377" y="735"/>
                    </a:lnTo>
                    <a:lnTo>
                      <a:pt x="3522" y="735"/>
                    </a:lnTo>
                    <a:lnTo>
                      <a:pt x="3404" y="819"/>
                    </a:lnTo>
                    <a:close/>
                    <a:moveTo>
                      <a:pt x="3447" y="3027"/>
                    </a:moveTo>
                    <a:lnTo>
                      <a:pt x="3331" y="2942"/>
                    </a:lnTo>
                    <a:lnTo>
                      <a:pt x="3216" y="3027"/>
                    </a:lnTo>
                    <a:lnTo>
                      <a:pt x="3260" y="2890"/>
                    </a:lnTo>
                    <a:lnTo>
                      <a:pt x="3143" y="2806"/>
                    </a:lnTo>
                    <a:lnTo>
                      <a:pt x="3287" y="2806"/>
                    </a:lnTo>
                    <a:lnTo>
                      <a:pt x="3331" y="2668"/>
                    </a:lnTo>
                    <a:lnTo>
                      <a:pt x="3375" y="2806"/>
                    </a:lnTo>
                    <a:lnTo>
                      <a:pt x="3520" y="2806"/>
                    </a:lnTo>
                    <a:lnTo>
                      <a:pt x="3403" y="2890"/>
                    </a:lnTo>
                    <a:lnTo>
                      <a:pt x="3447" y="3027"/>
                    </a:lnTo>
                    <a:close/>
                    <a:moveTo>
                      <a:pt x="2850" y="3185"/>
                    </a:moveTo>
                    <a:lnTo>
                      <a:pt x="2735" y="3101"/>
                    </a:lnTo>
                    <a:lnTo>
                      <a:pt x="2619" y="3185"/>
                    </a:lnTo>
                    <a:lnTo>
                      <a:pt x="2663" y="3049"/>
                    </a:lnTo>
                    <a:lnTo>
                      <a:pt x="2546" y="2965"/>
                    </a:lnTo>
                    <a:lnTo>
                      <a:pt x="2690" y="2965"/>
                    </a:lnTo>
                    <a:lnTo>
                      <a:pt x="2734" y="2827"/>
                    </a:lnTo>
                    <a:lnTo>
                      <a:pt x="2779" y="2965"/>
                    </a:lnTo>
                    <a:lnTo>
                      <a:pt x="2923" y="2965"/>
                    </a:lnTo>
                    <a:lnTo>
                      <a:pt x="2806" y="3049"/>
                    </a:lnTo>
                    <a:lnTo>
                      <a:pt x="2850" y="3185"/>
                    </a:lnTo>
                    <a:close/>
                    <a:moveTo>
                      <a:pt x="2690" y="574"/>
                    </a:moveTo>
                    <a:lnTo>
                      <a:pt x="2734" y="436"/>
                    </a:lnTo>
                    <a:lnTo>
                      <a:pt x="2779" y="574"/>
                    </a:lnTo>
                    <a:lnTo>
                      <a:pt x="2923" y="574"/>
                    </a:lnTo>
                    <a:lnTo>
                      <a:pt x="2806" y="659"/>
                    </a:lnTo>
                    <a:lnTo>
                      <a:pt x="2850" y="795"/>
                    </a:lnTo>
                    <a:lnTo>
                      <a:pt x="2734" y="711"/>
                    </a:lnTo>
                    <a:lnTo>
                      <a:pt x="2619" y="795"/>
                    </a:lnTo>
                    <a:lnTo>
                      <a:pt x="2663" y="659"/>
                    </a:lnTo>
                    <a:lnTo>
                      <a:pt x="2546" y="574"/>
                    </a:lnTo>
                    <a:lnTo>
                      <a:pt x="2690" y="574"/>
                    </a:lnTo>
                    <a:close/>
                    <a:moveTo>
                      <a:pt x="2253" y="3027"/>
                    </a:moveTo>
                    <a:lnTo>
                      <a:pt x="2138" y="2942"/>
                    </a:lnTo>
                    <a:lnTo>
                      <a:pt x="2022" y="3027"/>
                    </a:lnTo>
                    <a:lnTo>
                      <a:pt x="2066" y="2890"/>
                    </a:lnTo>
                    <a:lnTo>
                      <a:pt x="1949" y="2806"/>
                    </a:lnTo>
                    <a:lnTo>
                      <a:pt x="2094" y="2806"/>
                    </a:lnTo>
                    <a:lnTo>
                      <a:pt x="2138" y="2668"/>
                    </a:lnTo>
                    <a:lnTo>
                      <a:pt x="2182" y="2806"/>
                    </a:lnTo>
                    <a:lnTo>
                      <a:pt x="2327" y="2806"/>
                    </a:lnTo>
                    <a:lnTo>
                      <a:pt x="2209" y="2890"/>
                    </a:lnTo>
                    <a:lnTo>
                      <a:pt x="2253" y="3027"/>
                    </a:lnTo>
                    <a:close/>
                    <a:moveTo>
                      <a:pt x="2093" y="735"/>
                    </a:moveTo>
                    <a:lnTo>
                      <a:pt x="2137" y="597"/>
                    </a:lnTo>
                    <a:lnTo>
                      <a:pt x="2181" y="735"/>
                    </a:lnTo>
                    <a:lnTo>
                      <a:pt x="2326" y="735"/>
                    </a:lnTo>
                    <a:lnTo>
                      <a:pt x="2208" y="819"/>
                    </a:lnTo>
                    <a:lnTo>
                      <a:pt x="2252" y="955"/>
                    </a:lnTo>
                    <a:lnTo>
                      <a:pt x="2137" y="871"/>
                    </a:lnTo>
                    <a:lnTo>
                      <a:pt x="2022" y="955"/>
                    </a:lnTo>
                    <a:lnTo>
                      <a:pt x="2065" y="819"/>
                    </a:lnTo>
                    <a:lnTo>
                      <a:pt x="1948" y="735"/>
                    </a:lnTo>
                    <a:lnTo>
                      <a:pt x="2093" y="735"/>
                    </a:lnTo>
                    <a:close/>
                    <a:moveTo>
                      <a:pt x="1771" y="1257"/>
                    </a:moveTo>
                    <a:lnTo>
                      <a:pt x="1815" y="1393"/>
                    </a:lnTo>
                    <a:lnTo>
                      <a:pt x="1700" y="1309"/>
                    </a:lnTo>
                    <a:lnTo>
                      <a:pt x="1584" y="1393"/>
                    </a:lnTo>
                    <a:lnTo>
                      <a:pt x="1628" y="1257"/>
                    </a:lnTo>
                    <a:lnTo>
                      <a:pt x="1511" y="1173"/>
                    </a:lnTo>
                    <a:lnTo>
                      <a:pt x="1656" y="1173"/>
                    </a:lnTo>
                    <a:lnTo>
                      <a:pt x="1700" y="1035"/>
                    </a:lnTo>
                    <a:lnTo>
                      <a:pt x="1744" y="1173"/>
                    </a:lnTo>
                    <a:lnTo>
                      <a:pt x="1889" y="1173"/>
                    </a:lnTo>
                    <a:lnTo>
                      <a:pt x="1771" y="1257"/>
                    </a:lnTo>
                    <a:close/>
                    <a:moveTo>
                      <a:pt x="1815" y="2589"/>
                    </a:moveTo>
                    <a:lnTo>
                      <a:pt x="1700" y="2504"/>
                    </a:lnTo>
                    <a:lnTo>
                      <a:pt x="1584" y="2589"/>
                    </a:lnTo>
                    <a:lnTo>
                      <a:pt x="1628" y="2452"/>
                    </a:lnTo>
                    <a:lnTo>
                      <a:pt x="1511" y="2368"/>
                    </a:lnTo>
                    <a:lnTo>
                      <a:pt x="1656" y="2368"/>
                    </a:lnTo>
                    <a:lnTo>
                      <a:pt x="1700" y="2230"/>
                    </a:lnTo>
                    <a:lnTo>
                      <a:pt x="1744" y="2368"/>
                    </a:lnTo>
                    <a:lnTo>
                      <a:pt x="1889" y="2368"/>
                    </a:lnTo>
                    <a:lnTo>
                      <a:pt x="1771" y="2452"/>
                    </a:lnTo>
                    <a:lnTo>
                      <a:pt x="1815" y="2589"/>
                    </a:lnTo>
                    <a:close/>
                    <a:moveTo>
                      <a:pt x="1351" y="1770"/>
                    </a:moveTo>
                    <a:lnTo>
                      <a:pt x="1495" y="1770"/>
                    </a:lnTo>
                    <a:lnTo>
                      <a:pt x="1539" y="1632"/>
                    </a:lnTo>
                    <a:lnTo>
                      <a:pt x="1584" y="1770"/>
                    </a:lnTo>
                    <a:lnTo>
                      <a:pt x="1728" y="1770"/>
                    </a:lnTo>
                    <a:lnTo>
                      <a:pt x="1611" y="1854"/>
                    </a:lnTo>
                    <a:lnTo>
                      <a:pt x="1655" y="1990"/>
                    </a:lnTo>
                    <a:lnTo>
                      <a:pt x="1539" y="1906"/>
                    </a:lnTo>
                    <a:lnTo>
                      <a:pt x="1424" y="1990"/>
                    </a:lnTo>
                    <a:lnTo>
                      <a:pt x="1468" y="1854"/>
                    </a:lnTo>
                    <a:lnTo>
                      <a:pt x="1351" y="1770"/>
                    </a:lnTo>
                    <a:close/>
                    <a:moveTo>
                      <a:pt x="0" y="0"/>
                    </a:moveTo>
                    <a:lnTo>
                      <a:pt x="0" y="3647"/>
                    </a:lnTo>
                    <a:lnTo>
                      <a:pt x="5471" y="3647"/>
                    </a:lnTo>
                    <a:lnTo>
                      <a:pt x="54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6" name="Freeform 61">
                <a:extLst>
                  <a:ext uri="{FF2B5EF4-FFF2-40B4-BE49-F238E27FC236}">
                    <a16:creationId xmlns:a16="http://schemas.microsoft.com/office/drawing/2014/main" id="{0A8FEC9C-9C80-BDC6-6A63-D6788F6B6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276"/>
                <a:ext cx="127" cy="186"/>
              </a:xfrm>
              <a:custGeom>
                <a:avLst/>
                <a:gdLst>
                  <a:gd name="T0" fmla="*/ 0 w 559"/>
                  <a:gd name="T1" fmla="*/ 815 h 815"/>
                  <a:gd name="T2" fmla="*/ 0 w 559"/>
                  <a:gd name="T3" fmla="*/ 0 h 815"/>
                  <a:gd name="T4" fmla="*/ 559 w 559"/>
                  <a:gd name="T5" fmla="*/ 0 h 815"/>
                  <a:gd name="T6" fmla="*/ 559 w 559"/>
                  <a:gd name="T7" fmla="*/ 138 h 815"/>
                  <a:gd name="T8" fmla="*/ 165 w 559"/>
                  <a:gd name="T9" fmla="*/ 138 h 815"/>
                  <a:gd name="T10" fmla="*/ 165 w 559"/>
                  <a:gd name="T11" fmla="*/ 331 h 815"/>
                  <a:gd name="T12" fmla="*/ 505 w 559"/>
                  <a:gd name="T13" fmla="*/ 331 h 815"/>
                  <a:gd name="T14" fmla="*/ 505 w 559"/>
                  <a:gd name="T15" fmla="*/ 468 h 815"/>
                  <a:gd name="T16" fmla="*/ 165 w 559"/>
                  <a:gd name="T17" fmla="*/ 468 h 815"/>
                  <a:gd name="T18" fmla="*/ 165 w 559"/>
                  <a:gd name="T19" fmla="*/ 815 h 815"/>
                  <a:gd name="T20" fmla="*/ 0 w 559"/>
                  <a:gd name="T2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815">
                    <a:moveTo>
                      <a:pt x="0" y="815"/>
                    </a:moveTo>
                    <a:lnTo>
                      <a:pt x="0" y="0"/>
                    </a:lnTo>
                    <a:lnTo>
                      <a:pt x="559" y="0"/>
                    </a:lnTo>
                    <a:lnTo>
                      <a:pt x="559" y="138"/>
                    </a:lnTo>
                    <a:lnTo>
                      <a:pt x="165" y="138"/>
                    </a:lnTo>
                    <a:lnTo>
                      <a:pt x="165" y="331"/>
                    </a:lnTo>
                    <a:lnTo>
                      <a:pt x="505" y="331"/>
                    </a:lnTo>
                    <a:lnTo>
                      <a:pt x="505" y="468"/>
                    </a:lnTo>
                    <a:lnTo>
                      <a:pt x="165" y="468"/>
                    </a:lnTo>
                    <a:lnTo>
                      <a:pt x="165" y="815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7" name="Freeform 62">
                <a:extLst>
                  <a:ext uri="{FF2B5EF4-FFF2-40B4-BE49-F238E27FC236}">
                    <a16:creationId xmlns:a16="http://schemas.microsoft.com/office/drawing/2014/main" id="{8864DD67-CD1A-B4CC-4D92-1568C6FE11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1" y="2276"/>
                <a:ext cx="36" cy="186"/>
              </a:xfrm>
              <a:custGeom>
                <a:avLst/>
                <a:gdLst>
                  <a:gd name="T0" fmla="*/ 0 w 157"/>
                  <a:gd name="T1" fmla="*/ 815 h 815"/>
                  <a:gd name="T2" fmla="*/ 0 w 157"/>
                  <a:gd name="T3" fmla="*/ 224 h 815"/>
                  <a:gd name="T4" fmla="*/ 157 w 157"/>
                  <a:gd name="T5" fmla="*/ 224 h 815"/>
                  <a:gd name="T6" fmla="*/ 157 w 157"/>
                  <a:gd name="T7" fmla="*/ 815 h 815"/>
                  <a:gd name="T8" fmla="*/ 0 w 157"/>
                  <a:gd name="T9" fmla="*/ 815 h 815"/>
                  <a:gd name="T10" fmla="*/ 0 w 157"/>
                  <a:gd name="T11" fmla="*/ 144 h 815"/>
                  <a:gd name="T12" fmla="*/ 0 w 157"/>
                  <a:gd name="T13" fmla="*/ 0 h 815"/>
                  <a:gd name="T14" fmla="*/ 157 w 157"/>
                  <a:gd name="T15" fmla="*/ 0 h 815"/>
                  <a:gd name="T16" fmla="*/ 157 w 157"/>
                  <a:gd name="T17" fmla="*/ 144 h 815"/>
                  <a:gd name="T18" fmla="*/ 0 w 157"/>
                  <a:gd name="T19" fmla="*/ 14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15">
                    <a:moveTo>
                      <a:pt x="0" y="815"/>
                    </a:moveTo>
                    <a:lnTo>
                      <a:pt x="0" y="224"/>
                    </a:lnTo>
                    <a:lnTo>
                      <a:pt x="157" y="224"/>
                    </a:lnTo>
                    <a:lnTo>
                      <a:pt x="157" y="815"/>
                    </a:lnTo>
                    <a:lnTo>
                      <a:pt x="0" y="815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7" y="0"/>
                    </a:lnTo>
                    <a:lnTo>
                      <a:pt x="157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8" name="Freeform 63">
                <a:extLst>
                  <a:ext uri="{FF2B5EF4-FFF2-40B4-BE49-F238E27FC236}">
                    <a16:creationId xmlns:a16="http://schemas.microsoft.com/office/drawing/2014/main" id="{CE0EAC12-2FC4-99E1-C10A-F9153F10A6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3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1 w 538"/>
                  <a:gd name="T3" fmla="*/ 604 h 604"/>
                  <a:gd name="T4" fmla="*/ 381 w 538"/>
                  <a:gd name="T5" fmla="*/ 302 h 604"/>
                  <a:gd name="T6" fmla="*/ 371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8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1" y="604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3" y="127"/>
                      <a:pt x="212" y="142"/>
                    </a:cubicBezTo>
                    <a:cubicBezTo>
                      <a:pt x="190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9" name="Freeform 64">
                <a:extLst>
                  <a:ext uri="{FF2B5EF4-FFF2-40B4-BE49-F238E27FC236}">
                    <a16:creationId xmlns:a16="http://schemas.microsoft.com/office/drawing/2014/main" id="{7330C1AE-F88A-D688-D398-9CAEE829BA0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02" y="2324"/>
                <a:ext cx="126" cy="141"/>
              </a:xfrm>
              <a:custGeom>
                <a:avLst/>
                <a:gdLst>
                  <a:gd name="T0" fmla="*/ 367 w 554"/>
                  <a:gd name="T1" fmla="*/ 320 h 617"/>
                  <a:gd name="T2" fmla="*/ 272 w 554"/>
                  <a:gd name="T3" fmla="*/ 344 h 617"/>
                  <a:gd name="T4" fmla="*/ 187 w 554"/>
                  <a:gd name="T5" fmla="*/ 371 h 617"/>
                  <a:gd name="T6" fmla="*/ 156 w 554"/>
                  <a:gd name="T7" fmla="*/ 426 h 617"/>
                  <a:gd name="T8" fmla="*/ 180 w 554"/>
                  <a:gd name="T9" fmla="*/ 483 h 617"/>
                  <a:gd name="T10" fmla="*/ 243 w 554"/>
                  <a:gd name="T11" fmla="*/ 507 h 617"/>
                  <a:gd name="T12" fmla="*/ 323 w 554"/>
                  <a:gd name="T13" fmla="*/ 479 h 617"/>
                  <a:gd name="T14" fmla="*/ 360 w 554"/>
                  <a:gd name="T15" fmla="*/ 427 h 617"/>
                  <a:gd name="T16" fmla="*/ 367 w 554"/>
                  <a:gd name="T17" fmla="*/ 351 h 617"/>
                  <a:gd name="T18" fmla="*/ 367 w 554"/>
                  <a:gd name="T19" fmla="*/ 320 h 617"/>
                  <a:gd name="T20" fmla="*/ 158 w 554"/>
                  <a:gd name="T21" fmla="*/ 193 h 617"/>
                  <a:gd name="T22" fmla="*/ 16 w 554"/>
                  <a:gd name="T23" fmla="*/ 168 h 617"/>
                  <a:gd name="T24" fmla="*/ 98 w 554"/>
                  <a:gd name="T25" fmla="*/ 41 h 617"/>
                  <a:gd name="T26" fmla="*/ 272 w 554"/>
                  <a:gd name="T27" fmla="*/ 0 h 617"/>
                  <a:gd name="T28" fmla="*/ 427 w 554"/>
                  <a:gd name="T29" fmla="*/ 25 h 617"/>
                  <a:gd name="T30" fmla="*/ 499 w 554"/>
                  <a:gd name="T31" fmla="*/ 88 h 617"/>
                  <a:gd name="T32" fmla="*/ 520 w 554"/>
                  <a:gd name="T33" fmla="*/ 227 h 617"/>
                  <a:gd name="T34" fmla="*/ 518 w 554"/>
                  <a:gd name="T35" fmla="*/ 410 h 617"/>
                  <a:gd name="T36" fmla="*/ 526 w 554"/>
                  <a:gd name="T37" fmla="*/ 524 h 617"/>
                  <a:gd name="T38" fmla="*/ 554 w 554"/>
                  <a:gd name="T39" fmla="*/ 604 h 617"/>
                  <a:gd name="T40" fmla="*/ 399 w 554"/>
                  <a:gd name="T41" fmla="*/ 604 h 617"/>
                  <a:gd name="T42" fmla="*/ 384 w 554"/>
                  <a:gd name="T43" fmla="*/ 558 h 617"/>
                  <a:gd name="T44" fmla="*/ 379 w 554"/>
                  <a:gd name="T45" fmla="*/ 539 h 617"/>
                  <a:gd name="T46" fmla="*/ 293 w 554"/>
                  <a:gd name="T47" fmla="*/ 598 h 617"/>
                  <a:gd name="T48" fmla="*/ 196 w 554"/>
                  <a:gd name="T49" fmla="*/ 617 h 617"/>
                  <a:gd name="T50" fmla="*/ 52 w 554"/>
                  <a:gd name="T51" fmla="*/ 568 h 617"/>
                  <a:gd name="T52" fmla="*/ 0 w 554"/>
                  <a:gd name="T53" fmla="*/ 442 h 617"/>
                  <a:gd name="T54" fmla="*/ 24 w 554"/>
                  <a:gd name="T55" fmla="*/ 353 h 617"/>
                  <a:gd name="T56" fmla="*/ 91 w 554"/>
                  <a:gd name="T57" fmla="*/ 293 h 617"/>
                  <a:gd name="T58" fmla="*/ 215 w 554"/>
                  <a:gd name="T59" fmla="*/ 257 h 617"/>
                  <a:gd name="T60" fmla="*/ 367 w 554"/>
                  <a:gd name="T61" fmla="*/ 218 h 617"/>
                  <a:gd name="T62" fmla="*/ 367 w 554"/>
                  <a:gd name="T63" fmla="*/ 203 h 617"/>
                  <a:gd name="T64" fmla="*/ 344 w 554"/>
                  <a:gd name="T65" fmla="*/ 139 h 617"/>
                  <a:gd name="T66" fmla="*/ 260 w 554"/>
                  <a:gd name="T67" fmla="*/ 120 h 617"/>
                  <a:gd name="T68" fmla="*/ 195 w 554"/>
                  <a:gd name="T69" fmla="*/ 136 h 617"/>
                  <a:gd name="T70" fmla="*/ 158 w 554"/>
                  <a:gd name="T71" fmla="*/ 19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4" h="617">
                    <a:moveTo>
                      <a:pt x="367" y="320"/>
                    </a:moveTo>
                    <a:cubicBezTo>
                      <a:pt x="347" y="327"/>
                      <a:pt x="315" y="335"/>
                      <a:pt x="272" y="344"/>
                    </a:cubicBezTo>
                    <a:cubicBezTo>
                      <a:pt x="228" y="353"/>
                      <a:pt x="200" y="362"/>
                      <a:pt x="187" y="371"/>
                    </a:cubicBezTo>
                    <a:cubicBezTo>
                      <a:pt x="166" y="386"/>
                      <a:pt x="156" y="404"/>
                      <a:pt x="156" y="426"/>
                    </a:cubicBezTo>
                    <a:cubicBezTo>
                      <a:pt x="156" y="448"/>
                      <a:pt x="164" y="467"/>
                      <a:pt x="180" y="483"/>
                    </a:cubicBezTo>
                    <a:cubicBezTo>
                      <a:pt x="197" y="499"/>
                      <a:pt x="217" y="507"/>
                      <a:pt x="243" y="507"/>
                    </a:cubicBezTo>
                    <a:cubicBezTo>
                      <a:pt x="271" y="507"/>
                      <a:pt x="298" y="498"/>
                      <a:pt x="323" y="479"/>
                    </a:cubicBezTo>
                    <a:cubicBezTo>
                      <a:pt x="342" y="465"/>
                      <a:pt x="355" y="448"/>
                      <a:pt x="360" y="427"/>
                    </a:cubicBezTo>
                    <a:cubicBezTo>
                      <a:pt x="365" y="414"/>
                      <a:pt x="367" y="389"/>
                      <a:pt x="367" y="351"/>
                    </a:cubicBezTo>
                    <a:lnTo>
                      <a:pt x="367" y="320"/>
                    </a:lnTo>
                    <a:close/>
                    <a:moveTo>
                      <a:pt x="158" y="193"/>
                    </a:moveTo>
                    <a:lnTo>
                      <a:pt x="16" y="168"/>
                    </a:lnTo>
                    <a:cubicBezTo>
                      <a:pt x="32" y="111"/>
                      <a:pt x="59" y="69"/>
                      <a:pt x="98" y="41"/>
                    </a:cubicBezTo>
                    <a:cubicBezTo>
                      <a:pt x="137" y="14"/>
                      <a:pt x="195" y="0"/>
                      <a:pt x="272" y="0"/>
                    </a:cubicBezTo>
                    <a:cubicBezTo>
                      <a:pt x="341" y="0"/>
                      <a:pt x="393" y="8"/>
                      <a:pt x="427" y="25"/>
                    </a:cubicBezTo>
                    <a:cubicBezTo>
                      <a:pt x="461" y="41"/>
                      <a:pt x="485" y="62"/>
                      <a:pt x="499" y="88"/>
                    </a:cubicBezTo>
                    <a:cubicBezTo>
                      <a:pt x="513" y="113"/>
                      <a:pt x="520" y="160"/>
                      <a:pt x="520" y="227"/>
                    </a:cubicBezTo>
                    <a:lnTo>
                      <a:pt x="518" y="410"/>
                    </a:lnTo>
                    <a:cubicBezTo>
                      <a:pt x="518" y="462"/>
                      <a:pt x="521" y="500"/>
                      <a:pt x="526" y="524"/>
                    </a:cubicBezTo>
                    <a:cubicBezTo>
                      <a:pt x="531" y="549"/>
                      <a:pt x="540" y="575"/>
                      <a:pt x="554" y="604"/>
                    </a:cubicBezTo>
                    <a:lnTo>
                      <a:pt x="399" y="604"/>
                    </a:lnTo>
                    <a:cubicBezTo>
                      <a:pt x="395" y="593"/>
                      <a:pt x="390" y="578"/>
                      <a:pt x="384" y="558"/>
                    </a:cubicBezTo>
                    <a:cubicBezTo>
                      <a:pt x="382" y="548"/>
                      <a:pt x="380" y="542"/>
                      <a:pt x="379" y="539"/>
                    </a:cubicBezTo>
                    <a:cubicBezTo>
                      <a:pt x="352" y="565"/>
                      <a:pt x="324" y="585"/>
                      <a:pt x="293" y="598"/>
                    </a:cubicBezTo>
                    <a:cubicBezTo>
                      <a:pt x="263" y="610"/>
                      <a:pt x="230" y="617"/>
                      <a:pt x="196" y="617"/>
                    </a:cubicBezTo>
                    <a:cubicBezTo>
                      <a:pt x="135" y="617"/>
                      <a:pt x="87" y="600"/>
                      <a:pt x="52" y="568"/>
                    </a:cubicBezTo>
                    <a:cubicBezTo>
                      <a:pt x="17" y="535"/>
                      <a:pt x="0" y="493"/>
                      <a:pt x="0" y="442"/>
                    </a:cubicBezTo>
                    <a:cubicBezTo>
                      <a:pt x="0" y="409"/>
                      <a:pt x="8" y="379"/>
                      <a:pt x="24" y="353"/>
                    </a:cubicBezTo>
                    <a:cubicBezTo>
                      <a:pt x="40" y="327"/>
                      <a:pt x="62" y="307"/>
                      <a:pt x="91" y="293"/>
                    </a:cubicBezTo>
                    <a:cubicBezTo>
                      <a:pt x="119" y="279"/>
                      <a:pt x="161" y="267"/>
                      <a:pt x="215" y="257"/>
                    </a:cubicBezTo>
                    <a:cubicBezTo>
                      <a:pt x="288" y="243"/>
                      <a:pt x="338" y="230"/>
                      <a:pt x="367" y="218"/>
                    </a:cubicBezTo>
                    <a:lnTo>
                      <a:pt x="367" y="203"/>
                    </a:lnTo>
                    <a:cubicBezTo>
                      <a:pt x="367" y="173"/>
                      <a:pt x="359" y="152"/>
                      <a:pt x="344" y="139"/>
                    </a:cubicBezTo>
                    <a:cubicBezTo>
                      <a:pt x="330" y="126"/>
                      <a:pt x="302" y="120"/>
                      <a:pt x="260" y="120"/>
                    </a:cubicBezTo>
                    <a:cubicBezTo>
                      <a:pt x="233" y="120"/>
                      <a:pt x="211" y="125"/>
                      <a:pt x="195" y="136"/>
                    </a:cubicBezTo>
                    <a:cubicBezTo>
                      <a:pt x="180" y="147"/>
                      <a:pt x="167" y="166"/>
                      <a:pt x="158" y="193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0" name="Freeform 65">
                <a:extLst>
                  <a:ext uri="{FF2B5EF4-FFF2-40B4-BE49-F238E27FC236}">
                    <a16:creationId xmlns:a16="http://schemas.microsoft.com/office/drawing/2014/main" id="{0A4C9F99-F87A-29B2-2F19-1432D5FD40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55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8" y="197"/>
                      <a:pt x="372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4" y="127"/>
                      <a:pt x="212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9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1" name="Freeform 66">
                <a:extLst>
                  <a:ext uri="{FF2B5EF4-FFF2-40B4-BE49-F238E27FC236}">
                    <a16:creationId xmlns:a16="http://schemas.microsoft.com/office/drawing/2014/main" id="{83257783-DDFE-9A44-B684-E80C3DFCA8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5" y="2324"/>
                <a:ext cx="127" cy="141"/>
              </a:xfrm>
              <a:custGeom>
                <a:avLst/>
                <a:gdLst>
                  <a:gd name="T0" fmla="*/ 549 w 557"/>
                  <a:gd name="T1" fmla="*/ 188 h 617"/>
                  <a:gd name="T2" fmla="*/ 395 w 557"/>
                  <a:gd name="T3" fmla="*/ 216 h 617"/>
                  <a:gd name="T4" fmla="*/ 360 w 557"/>
                  <a:gd name="T5" fmla="*/ 146 h 617"/>
                  <a:gd name="T6" fmla="*/ 288 w 557"/>
                  <a:gd name="T7" fmla="*/ 123 h 617"/>
                  <a:gd name="T8" fmla="*/ 195 w 557"/>
                  <a:gd name="T9" fmla="*/ 163 h 617"/>
                  <a:gd name="T10" fmla="*/ 160 w 557"/>
                  <a:gd name="T11" fmla="*/ 298 h 617"/>
                  <a:gd name="T12" fmla="*/ 196 w 557"/>
                  <a:gd name="T13" fmla="*/ 446 h 617"/>
                  <a:gd name="T14" fmla="*/ 290 w 557"/>
                  <a:gd name="T15" fmla="*/ 490 h 617"/>
                  <a:gd name="T16" fmla="*/ 363 w 557"/>
                  <a:gd name="T17" fmla="*/ 464 h 617"/>
                  <a:gd name="T18" fmla="*/ 403 w 557"/>
                  <a:gd name="T19" fmla="*/ 377 h 617"/>
                  <a:gd name="T20" fmla="*/ 557 w 557"/>
                  <a:gd name="T21" fmla="*/ 404 h 617"/>
                  <a:gd name="T22" fmla="*/ 465 w 557"/>
                  <a:gd name="T23" fmla="*/ 563 h 617"/>
                  <a:gd name="T24" fmla="*/ 283 w 557"/>
                  <a:gd name="T25" fmla="*/ 617 h 617"/>
                  <a:gd name="T26" fmla="*/ 77 w 557"/>
                  <a:gd name="T27" fmla="*/ 535 h 617"/>
                  <a:gd name="T28" fmla="*/ 0 w 557"/>
                  <a:gd name="T29" fmla="*/ 309 h 617"/>
                  <a:gd name="T30" fmla="*/ 77 w 557"/>
                  <a:gd name="T31" fmla="*/ 82 h 617"/>
                  <a:gd name="T32" fmla="*/ 286 w 557"/>
                  <a:gd name="T33" fmla="*/ 0 h 617"/>
                  <a:gd name="T34" fmla="*/ 457 w 557"/>
                  <a:gd name="T35" fmla="*/ 46 h 617"/>
                  <a:gd name="T36" fmla="*/ 549 w 557"/>
                  <a:gd name="T37" fmla="*/ 188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7" h="617">
                    <a:moveTo>
                      <a:pt x="549" y="188"/>
                    </a:moveTo>
                    <a:lnTo>
                      <a:pt x="395" y="216"/>
                    </a:lnTo>
                    <a:cubicBezTo>
                      <a:pt x="390" y="185"/>
                      <a:pt x="378" y="162"/>
                      <a:pt x="360" y="146"/>
                    </a:cubicBezTo>
                    <a:cubicBezTo>
                      <a:pt x="341" y="131"/>
                      <a:pt x="317" y="123"/>
                      <a:pt x="288" y="123"/>
                    </a:cubicBezTo>
                    <a:cubicBezTo>
                      <a:pt x="249" y="123"/>
                      <a:pt x="218" y="136"/>
                      <a:pt x="195" y="163"/>
                    </a:cubicBezTo>
                    <a:cubicBezTo>
                      <a:pt x="172" y="190"/>
                      <a:pt x="160" y="235"/>
                      <a:pt x="160" y="298"/>
                    </a:cubicBezTo>
                    <a:cubicBezTo>
                      <a:pt x="160" y="368"/>
                      <a:pt x="172" y="417"/>
                      <a:pt x="196" y="446"/>
                    </a:cubicBezTo>
                    <a:cubicBezTo>
                      <a:pt x="219" y="475"/>
                      <a:pt x="251" y="490"/>
                      <a:pt x="290" y="490"/>
                    </a:cubicBezTo>
                    <a:cubicBezTo>
                      <a:pt x="320" y="490"/>
                      <a:pt x="344" y="481"/>
                      <a:pt x="363" y="464"/>
                    </a:cubicBezTo>
                    <a:cubicBezTo>
                      <a:pt x="382" y="448"/>
                      <a:pt x="395" y="419"/>
                      <a:pt x="403" y="377"/>
                    </a:cubicBezTo>
                    <a:lnTo>
                      <a:pt x="557" y="404"/>
                    </a:lnTo>
                    <a:cubicBezTo>
                      <a:pt x="541" y="474"/>
                      <a:pt x="510" y="527"/>
                      <a:pt x="465" y="563"/>
                    </a:cubicBezTo>
                    <a:cubicBezTo>
                      <a:pt x="420" y="599"/>
                      <a:pt x="359" y="617"/>
                      <a:pt x="283" y="617"/>
                    </a:cubicBezTo>
                    <a:cubicBezTo>
                      <a:pt x="197" y="617"/>
                      <a:pt x="128" y="590"/>
                      <a:pt x="77" y="535"/>
                    </a:cubicBezTo>
                    <a:cubicBezTo>
                      <a:pt x="25" y="481"/>
                      <a:pt x="0" y="405"/>
                      <a:pt x="0" y="309"/>
                    </a:cubicBezTo>
                    <a:cubicBezTo>
                      <a:pt x="0" y="212"/>
                      <a:pt x="25" y="136"/>
                      <a:pt x="77" y="82"/>
                    </a:cubicBezTo>
                    <a:cubicBezTo>
                      <a:pt x="128" y="27"/>
                      <a:pt x="198" y="0"/>
                      <a:pt x="286" y="0"/>
                    </a:cubicBezTo>
                    <a:cubicBezTo>
                      <a:pt x="358" y="0"/>
                      <a:pt x="415" y="16"/>
                      <a:pt x="457" y="46"/>
                    </a:cubicBezTo>
                    <a:cubicBezTo>
                      <a:pt x="500" y="77"/>
                      <a:pt x="530" y="125"/>
                      <a:pt x="549" y="18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2" name="Freeform 67">
                <a:extLst>
                  <a:ext uri="{FF2B5EF4-FFF2-40B4-BE49-F238E27FC236}">
                    <a16:creationId xmlns:a16="http://schemas.microsoft.com/office/drawing/2014/main" id="{194D0EF7-8FA0-ADE6-554D-297DD811CC6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8" y="2324"/>
                <a:ext cx="139" cy="141"/>
              </a:xfrm>
              <a:custGeom>
                <a:avLst/>
                <a:gdLst>
                  <a:gd name="T0" fmla="*/ 160 w 609"/>
                  <a:gd name="T1" fmla="*/ 309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50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8"/>
                      <a:pt x="393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3" name="Freeform 68">
                <a:extLst>
                  <a:ext uri="{FF2B5EF4-FFF2-40B4-BE49-F238E27FC236}">
                    <a16:creationId xmlns:a16="http://schemas.microsoft.com/office/drawing/2014/main" id="{AEEF0F38-3F82-CEA5-8991-BD7B279B98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7" y="2327"/>
                <a:ext cx="139" cy="135"/>
              </a:xfrm>
              <a:custGeom>
                <a:avLst/>
                <a:gdLst>
                  <a:gd name="T0" fmla="*/ 238 w 613"/>
                  <a:gd name="T1" fmla="*/ 591 h 591"/>
                  <a:gd name="T2" fmla="*/ 0 w 613"/>
                  <a:gd name="T3" fmla="*/ 0 h 591"/>
                  <a:gd name="T4" fmla="*/ 164 w 613"/>
                  <a:gd name="T5" fmla="*/ 0 h 591"/>
                  <a:gd name="T6" fmla="*/ 275 w 613"/>
                  <a:gd name="T7" fmla="*/ 302 h 591"/>
                  <a:gd name="T8" fmla="*/ 307 w 613"/>
                  <a:gd name="T9" fmla="*/ 402 h 591"/>
                  <a:gd name="T10" fmla="*/ 323 w 613"/>
                  <a:gd name="T11" fmla="*/ 352 h 591"/>
                  <a:gd name="T12" fmla="*/ 340 w 613"/>
                  <a:gd name="T13" fmla="*/ 302 h 591"/>
                  <a:gd name="T14" fmla="*/ 452 w 613"/>
                  <a:gd name="T15" fmla="*/ 0 h 591"/>
                  <a:gd name="T16" fmla="*/ 613 w 613"/>
                  <a:gd name="T17" fmla="*/ 0 h 591"/>
                  <a:gd name="T18" fmla="*/ 378 w 613"/>
                  <a:gd name="T19" fmla="*/ 591 h 591"/>
                  <a:gd name="T20" fmla="*/ 238 w 613"/>
                  <a:gd name="T21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1">
                    <a:moveTo>
                      <a:pt x="238" y="591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2"/>
                    </a:lnTo>
                    <a:lnTo>
                      <a:pt x="307" y="402"/>
                    </a:lnTo>
                    <a:cubicBezTo>
                      <a:pt x="316" y="377"/>
                      <a:pt x="321" y="360"/>
                      <a:pt x="323" y="352"/>
                    </a:cubicBezTo>
                    <a:cubicBezTo>
                      <a:pt x="328" y="335"/>
                      <a:pt x="334" y="318"/>
                      <a:pt x="340" y="302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1"/>
                    </a:lnTo>
                    <a:lnTo>
                      <a:pt x="238" y="59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4" name="Freeform 69">
                <a:extLst>
                  <a:ext uri="{FF2B5EF4-FFF2-40B4-BE49-F238E27FC236}">
                    <a16:creationId xmlns:a16="http://schemas.microsoft.com/office/drawing/2014/main" id="{09E97980-DD6E-222C-035B-0B25E34467F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49" y="2273"/>
                <a:ext cx="126" cy="192"/>
              </a:xfrm>
              <a:custGeom>
                <a:avLst/>
                <a:gdLst>
                  <a:gd name="T0" fmla="*/ 198 w 554"/>
                  <a:gd name="T1" fmla="*/ 166 h 842"/>
                  <a:gd name="T2" fmla="*/ 275 w 554"/>
                  <a:gd name="T3" fmla="*/ 0 h 842"/>
                  <a:gd name="T4" fmla="*/ 450 w 554"/>
                  <a:gd name="T5" fmla="*/ 0 h 842"/>
                  <a:gd name="T6" fmla="*/ 297 w 554"/>
                  <a:gd name="T7" fmla="*/ 166 h 842"/>
                  <a:gd name="T8" fmla="*/ 198 w 554"/>
                  <a:gd name="T9" fmla="*/ 166 h 842"/>
                  <a:gd name="T10" fmla="*/ 367 w 554"/>
                  <a:gd name="T11" fmla="*/ 545 h 842"/>
                  <a:gd name="T12" fmla="*/ 272 w 554"/>
                  <a:gd name="T13" fmla="*/ 569 h 842"/>
                  <a:gd name="T14" fmla="*/ 187 w 554"/>
                  <a:gd name="T15" fmla="*/ 596 h 842"/>
                  <a:gd name="T16" fmla="*/ 156 w 554"/>
                  <a:gd name="T17" fmla="*/ 651 h 842"/>
                  <a:gd name="T18" fmla="*/ 181 w 554"/>
                  <a:gd name="T19" fmla="*/ 708 h 842"/>
                  <a:gd name="T20" fmla="*/ 243 w 554"/>
                  <a:gd name="T21" fmla="*/ 732 h 842"/>
                  <a:gd name="T22" fmla="*/ 324 w 554"/>
                  <a:gd name="T23" fmla="*/ 704 h 842"/>
                  <a:gd name="T24" fmla="*/ 361 w 554"/>
                  <a:gd name="T25" fmla="*/ 652 h 842"/>
                  <a:gd name="T26" fmla="*/ 367 w 554"/>
                  <a:gd name="T27" fmla="*/ 576 h 842"/>
                  <a:gd name="T28" fmla="*/ 367 w 554"/>
                  <a:gd name="T29" fmla="*/ 545 h 842"/>
                  <a:gd name="T30" fmla="*/ 158 w 554"/>
                  <a:gd name="T31" fmla="*/ 418 h 842"/>
                  <a:gd name="T32" fmla="*/ 16 w 554"/>
                  <a:gd name="T33" fmla="*/ 393 h 842"/>
                  <a:gd name="T34" fmla="*/ 99 w 554"/>
                  <a:gd name="T35" fmla="*/ 266 h 842"/>
                  <a:gd name="T36" fmla="*/ 272 w 554"/>
                  <a:gd name="T37" fmla="*/ 225 h 842"/>
                  <a:gd name="T38" fmla="*/ 428 w 554"/>
                  <a:gd name="T39" fmla="*/ 250 h 842"/>
                  <a:gd name="T40" fmla="*/ 500 w 554"/>
                  <a:gd name="T41" fmla="*/ 313 h 842"/>
                  <a:gd name="T42" fmla="*/ 521 w 554"/>
                  <a:gd name="T43" fmla="*/ 452 h 842"/>
                  <a:gd name="T44" fmla="*/ 519 w 554"/>
                  <a:gd name="T45" fmla="*/ 635 h 842"/>
                  <a:gd name="T46" fmla="*/ 526 w 554"/>
                  <a:gd name="T47" fmla="*/ 749 h 842"/>
                  <a:gd name="T48" fmla="*/ 554 w 554"/>
                  <a:gd name="T49" fmla="*/ 829 h 842"/>
                  <a:gd name="T50" fmla="*/ 400 w 554"/>
                  <a:gd name="T51" fmla="*/ 829 h 842"/>
                  <a:gd name="T52" fmla="*/ 385 w 554"/>
                  <a:gd name="T53" fmla="*/ 783 h 842"/>
                  <a:gd name="T54" fmla="*/ 379 w 554"/>
                  <a:gd name="T55" fmla="*/ 764 h 842"/>
                  <a:gd name="T56" fmla="*/ 294 w 554"/>
                  <a:gd name="T57" fmla="*/ 823 h 842"/>
                  <a:gd name="T58" fmla="*/ 196 w 554"/>
                  <a:gd name="T59" fmla="*/ 842 h 842"/>
                  <a:gd name="T60" fmla="*/ 53 w 554"/>
                  <a:gd name="T61" fmla="*/ 793 h 842"/>
                  <a:gd name="T62" fmla="*/ 0 w 554"/>
                  <a:gd name="T63" fmla="*/ 667 h 842"/>
                  <a:gd name="T64" fmla="*/ 24 w 554"/>
                  <a:gd name="T65" fmla="*/ 578 h 842"/>
                  <a:gd name="T66" fmla="*/ 91 w 554"/>
                  <a:gd name="T67" fmla="*/ 518 h 842"/>
                  <a:gd name="T68" fmla="*/ 215 w 554"/>
                  <a:gd name="T69" fmla="*/ 482 h 842"/>
                  <a:gd name="T70" fmla="*/ 367 w 554"/>
                  <a:gd name="T71" fmla="*/ 443 h 842"/>
                  <a:gd name="T72" fmla="*/ 367 w 554"/>
                  <a:gd name="T73" fmla="*/ 428 h 842"/>
                  <a:gd name="T74" fmla="*/ 345 w 554"/>
                  <a:gd name="T75" fmla="*/ 364 h 842"/>
                  <a:gd name="T76" fmla="*/ 261 w 554"/>
                  <a:gd name="T77" fmla="*/ 345 h 842"/>
                  <a:gd name="T78" fmla="*/ 196 w 554"/>
                  <a:gd name="T79" fmla="*/ 361 h 842"/>
                  <a:gd name="T80" fmla="*/ 158 w 554"/>
                  <a:gd name="T81" fmla="*/ 418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4" h="842">
                    <a:moveTo>
                      <a:pt x="198" y="166"/>
                    </a:moveTo>
                    <a:lnTo>
                      <a:pt x="275" y="0"/>
                    </a:lnTo>
                    <a:lnTo>
                      <a:pt x="450" y="0"/>
                    </a:lnTo>
                    <a:lnTo>
                      <a:pt x="297" y="166"/>
                    </a:lnTo>
                    <a:lnTo>
                      <a:pt x="198" y="166"/>
                    </a:lnTo>
                    <a:close/>
                    <a:moveTo>
                      <a:pt x="367" y="545"/>
                    </a:moveTo>
                    <a:cubicBezTo>
                      <a:pt x="347" y="552"/>
                      <a:pt x="315" y="560"/>
                      <a:pt x="272" y="569"/>
                    </a:cubicBezTo>
                    <a:cubicBezTo>
                      <a:pt x="229" y="578"/>
                      <a:pt x="200" y="587"/>
                      <a:pt x="187" y="596"/>
                    </a:cubicBezTo>
                    <a:cubicBezTo>
                      <a:pt x="167" y="611"/>
                      <a:pt x="156" y="629"/>
                      <a:pt x="156" y="651"/>
                    </a:cubicBezTo>
                    <a:cubicBezTo>
                      <a:pt x="156" y="673"/>
                      <a:pt x="165" y="692"/>
                      <a:pt x="181" y="708"/>
                    </a:cubicBezTo>
                    <a:cubicBezTo>
                      <a:pt x="197" y="724"/>
                      <a:pt x="218" y="732"/>
                      <a:pt x="243" y="732"/>
                    </a:cubicBezTo>
                    <a:cubicBezTo>
                      <a:pt x="271" y="732"/>
                      <a:pt x="298" y="723"/>
                      <a:pt x="324" y="704"/>
                    </a:cubicBezTo>
                    <a:cubicBezTo>
                      <a:pt x="343" y="690"/>
                      <a:pt x="355" y="673"/>
                      <a:pt x="361" y="652"/>
                    </a:cubicBezTo>
                    <a:cubicBezTo>
                      <a:pt x="365" y="639"/>
                      <a:pt x="367" y="614"/>
                      <a:pt x="367" y="576"/>
                    </a:cubicBezTo>
                    <a:lnTo>
                      <a:pt x="367" y="545"/>
                    </a:lnTo>
                    <a:close/>
                    <a:moveTo>
                      <a:pt x="158" y="418"/>
                    </a:moveTo>
                    <a:lnTo>
                      <a:pt x="16" y="393"/>
                    </a:lnTo>
                    <a:cubicBezTo>
                      <a:pt x="32" y="336"/>
                      <a:pt x="60" y="294"/>
                      <a:pt x="99" y="266"/>
                    </a:cubicBezTo>
                    <a:cubicBezTo>
                      <a:pt x="138" y="239"/>
                      <a:pt x="195" y="225"/>
                      <a:pt x="272" y="225"/>
                    </a:cubicBezTo>
                    <a:cubicBezTo>
                      <a:pt x="342" y="225"/>
                      <a:pt x="394" y="233"/>
                      <a:pt x="428" y="250"/>
                    </a:cubicBezTo>
                    <a:cubicBezTo>
                      <a:pt x="462" y="266"/>
                      <a:pt x="486" y="287"/>
                      <a:pt x="500" y="313"/>
                    </a:cubicBezTo>
                    <a:cubicBezTo>
                      <a:pt x="514" y="338"/>
                      <a:pt x="521" y="385"/>
                      <a:pt x="521" y="452"/>
                    </a:cubicBezTo>
                    <a:lnTo>
                      <a:pt x="519" y="635"/>
                    </a:lnTo>
                    <a:cubicBezTo>
                      <a:pt x="519" y="687"/>
                      <a:pt x="521" y="725"/>
                      <a:pt x="526" y="749"/>
                    </a:cubicBezTo>
                    <a:cubicBezTo>
                      <a:pt x="531" y="774"/>
                      <a:pt x="541" y="800"/>
                      <a:pt x="554" y="829"/>
                    </a:cubicBezTo>
                    <a:lnTo>
                      <a:pt x="400" y="829"/>
                    </a:lnTo>
                    <a:cubicBezTo>
                      <a:pt x="396" y="818"/>
                      <a:pt x="391" y="803"/>
                      <a:pt x="385" y="783"/>
                    </a:cubicBezTo>
                    <a:cubicBezTo>
                      <a:pt x="382" y="773"/>
                      <a:pt x="380" y="767"/>
                      <a:pt x="379" y="764"/>
                    </a:cubicBezTo>
                    <a:cubicBezTo>
                      <a:pt x="353" y="790"/>
                      <a:pt x="324" y="810"/>
                      <a:pt x="294" y="823"/>
                    </a:cubicBezTo>
                    <a:cubicBezTo>
                      <a:pt x="263" y="835"/>
                      <a:pt x="231" y="842"/>
                      <a:pt x="196" y="842"/>
                    </a:cubicBezTo>
                    <a:cubicBezTo>
                      <a:pt x="136" y="842"/>
                      <a:pt x="88" y="825"/>
                      <a:pt x="53" y="793"/>
                    </a:cubicBezTo>
                    <a:cubicBezTo>
                      <a:pt x="18" y="760"/>
                      <a:pt x="0" y="718"/>
                      <a:pt x="0" y="667"/>
                    </a:cubicBezTo>
                    <a:cubicBezTo>
                      <a:pt x="0" y="634"/>
                      <a:pt x="8" y="604"/>
                      <a:pt x="24" y="578"/>
                    </a:cubicBezTo>
                    <a:cubicBezTo>
                      <a:pt x="40" y="552"/>
                      <a:pt x="62" y="532"/>
                      <a:pt x="91" y="518"/>
                    </a:cubicBezTo>
                    <a:cubicBezTo>
                      <a:pt x="120" y="504"/>
                      <a:pt x="161" y="492"/>
                      <a:pt x="215" y="482"/>
                    </a:cubicBezTo>
                    <a:cubicBezTo>
                      <a:pt x="288" y="468"/>
                      <a:pt x="339" y="455"/>
                      <a:pt x="367" y="443"/>
                    </a:cubicBezTo>
                    <a:lnTo>
                      <a:pt x="367" y="428"/>
                    </a:lnTo>
                    <a:cubicBezTo>
                      <a:pt x="367" y="398"/>
                      <a:pt x="360" y="377"/>
                      <a:pt x="345" y="364"/>
                    </a:cubicBezTo>
                    <a:cubicBezTo>
                      <a:pt x="330" y="351"/>
                      <a:pt x="302" y="345"/>
                      <a:pt x="261" y="345"/>
                    </a:cubicBezTo>
                    <a:cubicBezTo>
                      <a:pt x="233" y="345"/>
                      <a:pt x="212" y="350"/>
                      <a:pt x="196" y="361"/>
                    </a:cubicBezTo>
                    <a:cubicBezTo>
                      <a:pt x="180" y="372"/>
                      <a:pt x="168" y="391"/>
                      <a:pt x="158" y="41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5" name="Freeform 70">
                <a:extLst>
                  <a:ext uri="{FF2B5EF4-FFF2-40B4-BE49-F238E27FC236}">
                    <a16:creationId xmlns:a16="http://schemas.microsoft.com/office/drawing/2014/main" id="{87C3A352-2B7C-067D-C623-AAD01FE820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2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40 w 538"/>
                  <a:gd name="T9" fmla="*/ 135 h 604"/>
                  <a:gd name="T10" fmla="*/ 285 w 538"/>
                  <a:gd name="T11" fmla="*/ 120 h 604"/>
                  <a:gd name="T12" fmla="*/ 213 w 538"/>
                  <a:gd name="T13" fmla="*/ 142 h 604"/>
                  <a:gd name="T14" fmla="*/ 168 w 538"/>
                  <a:gd name="T15" fmla="*/ 201 h 604"/>
                  <a:gd name="T16" fmla="*/ 157 w 538"/>
                  <a:gd name="T17" fmla="*/ 336 h 604"/>
                  <a:gd name="T18" fmla="*/ 157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40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30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9" y="197"/>
                      <a:pt x="372" y="179"/>
                    </a:cubicBezTo>
                    <a:cubicBezTo>
                      <a:pt x="365" y="160"/>
                      <a:pt x="355" y="146"/>
                      <a:pt x="340" y="135"/>
                    </a:cubicBezTo>
                    <a:cubicBezTo>
                      <a:pt x="325" y="125"/>
                      <a:pt x="307" y="120"/>
                      <a:pt x="285" y="120"/>
                    </a:cubicBezTo>
                    <a:cubicBezTo>
                      <a:pt x="258" y="120"/>
                      <a:pt x="234" y="127"/>
                      <a:pt x="213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7" y="270"/>
                      <a:pt x="157" y="336"/>
                    </a:cubicBezTo>
                    <a:lnTo>
                      <a:pt x="157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7" y="33"/>
                      <a:pt x="262" y="0"/>
                      <a:pt x="340" y="0"/>
                    </a:cubicBezTo>
                    <a:cubicBezTo>
                      <a:pt x="374" y="0"/>
                      <a:pt x="406" y="6"/>
                      <a:pt x="434" y="19"/>
                    </a:cubicBezTo>
                    <a:cubicBezTo>
                      <a:pt x="463" y="31"/>
                      <a:pt x="484" y="47"/>
                      <a:pt x="499" y="66"/>
                    </a:cubicBezTo>
                    <a:cubicBezTo>
                      <a:pt x="514" y="85"/>
                      <a:pt x="524" y="107"/>
                      <a:pt x="530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6" name="Freeform 71">
                <a:extLst>
                  <a:ext uri="{FF2B5EF4-FFF2-40B4-BE49-F238E27FC236}">
                    <a16:creationId xmlns:a16="http://schemas.microsoft.com/office/drawing/2014/main" id="{949C08F6-22D0-34FD-8C2E-B49B8A5BDB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2" y="2324"/>
                <a:ext cx="138" cy="141"/>
              </a:xfrm>
              <a:custGeom>
                <a:avLst/>
                <a:gdLst>
                  <a:gd name="T0" fmla="*/ 160 w 609"/>
                  <a:gd name="T1" fmla="*/ 309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50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2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3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8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2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7" name="Freeform 72">
                <a:extLst>
                  <a:ext uri="{FF2B5EF4-FFF2-40B4-BE49-F238E27FC236}">
                    <a16:creationId xmlns:a16="http://schemas.microsoft.com/office/drawing/2014/main" id="{51B02699-DA81-8DC8-B8DA-9FD3EA2C9C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587"/>
                <a:ext cx="141" cy="185"/>
              </a:xfrm>
              <a:custGeom>
                <a:avLst/>
                <a:gdLst>
                  <a:gd name="T0" fmla="*/ 0 w 620"/>
                  <a:gd name="T1" fmla="*/ 814 h 814"/>
                  <a:gd name="T2" fmla="*/ 0 w 620"/>
                  <a:gd name="T3" fmla="*/ 0 h 814"/>
                  <a:gd name="T4" fmla="*/ 604 w 620"/>
                  <a:gd name="T5" fmla="*/ 0 h 814"/>
                  <a:gd name="T6" fmla="*/ 604 w 620"/>
                  <a:gd name="T7" fmla="*/ 138 h 814"/>
                  <a:gd name="T8" fmla="*/ 165 w 620"/>
                  <a:gd name="T9" fmla="*/ 138 h 814"/>
                  <a:gd name="T10" fmla="*/ 165 w 620"/>
                  <a:gd name="T11" fmla="*/ 318 h 814"/>
                  <a:gd name="T12" fmla="*/ 574 w 620"/>
                  <a:gd name="T13" fmla="*/ 318 h 814"/>
                  <a:gd name="T14" fmla="*/ 574 w 620"/>
                  <a:gd name="T15" fmla="*/ 455 h 814"/>
                  <a:gd name="T16" fmla="*/ 165 w 620"/>
                  <a:gd name="T17" fmla="*/ 455 h 814"/>
                  <a:gd name="T18" fmla="*/ 165 w 620"/>
                  <a:gd name="T19" fmla="*/ 677 h 814"/>
                  <a:gd name="T20" fmla="*/ 620 w 620"/>
                  <a:gd name="T21" fmla="*/ 677 h 814"/>
                  <a:gd name="T22" fmla="*/ 620 w 620"/>
                  <a:gd name="T23" fmla="*/ 814 h 814"/>
                  <a:gd name="T24" fmla="*/ 0 w 620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0" h="814">
                    <a:moveTo>
                      <a:pt x="0" y="814"/>
                    </a:moveTo>
                    <a:lnTo>
                      <a:pt x="0" y="0"/>
                    </a:lnTo>
                    <a:lnTo>
                      <a:pt x="604" y="0"/>
                    </a:lnTo>
                    <a:lnTo>
                      <a:pt x="604" y="138"/>
                    </a:lnTo>
                    <a:lnTo>
                      <a:pt x="165" y="138"/>
                    </a:lnTo>
                    <a:lnTo>
                      <a:pt x="165" y="318"/>
                    </a:lnTo>
                    <a:lnTo>
                      <a:pt x="574" y="318"/>
                    </a:lnTo>
                    <a:lnTo>
                      <a:pt x="574" y="455"/>
                    </a:lnTo>
                    <a:lnTo>
                      <a:pt x="165" y="455"/>
                    </a:lnTo>
                    <a:lnTo>
                      <a:pt x="165" y="677"/>
                    </a:lnTo>
                    <a:lnTo>
                      <a:pt x="620" y="677"/>
                    </a:lnTo>
                    <a:lnTo>
                      <a:pt x="620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8" name="Freeform 73">
                <a:extLst>
                  <a:ext uri="{FF2B5EF4-FFF2-40B4-BE49-F238E27FC236}">
                    <a16:creationId xmlns:a16="http://schemas.microsoft.com/office/drawing/2014/main" id="{EB010605-FE9B-4328-B0C8-FEB9CACB31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9" y="2638"/>
                <a:ext cx="139" cy="134"/>
              </a:xfrm>
              <a:custGeom>
                <a:avLst/>
                <a:gdLst>
                  <a:gd name="T0" fmla="*/ 238 w 613"/>
                  <a:gd name="T1" fmla="*/ 590 h 590"/>
                  <a:gd name="T2" fmla="*/ 0 w 613"/>
                  <a:gd name="T3" fmla="*/ 0 h 590"/>
                  <a:gd name="T4" fmla="*/ 164 w 613"/>
                  <a:gd name="T5" fmla="*/ 0 h 590"/>
                  <a:gd name="T6" fmla="*/ 275 w 613"/>
                  <a:gd name="T7" fmla="*/ 301 h 590"/>
                  <a:gd name="T8" fmla="*/ 307 w 613"/>
                  <a:gd name="T9" fmla="*/ 402 h 590"/>
                  <a:gd name="T10" fmla="*/ 323 w 613"/>
                  <a:gd name="T11" fmla="*/ 351 h 590"/>
                  <a:gd name="T12" fmla="*/ 340 w 613"/>
                  <a:gd name="T13" fmla="*/ 301 h 590"/>
                  <a:gd name="T14" fmla="*/ 452 w 613"/>
                  <a:gd name="T15" fmla="*/ 0 h 590"/>
                  <a:gd name="T16" fmla="*/ 613 w 613"/>
                  <a:gd name="T17" fmla="*/ 0 h 590"/>
                  <a:gd name="T18" fmla="*/ 378 w 613"/>
                  <a:gd name="T19" fmla="*/ 590 h 590"/>
                  <a:gd name="T20" fmla="*/ 238 w 613"/>
                  <a:gd name="T2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0">
                    <a:moveTo>
                      <a:pt x="238" y="590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1"/>
                    </a:lnTo>
                    <a:lnTo>
                      <a:pt x="307" y="402"/>
                    </a:lnTo>
                    <a:cubicBezTo>
                      <a:pt x="316" y="376"/>
                      <a:pt x="321" y="360"/>
                      <a:pt x="323" y="351"/>
                    </a:cubicBezTo>
                    <a:cubicBezTo>
                      <a:pt x="328" y="335"/>
                      <a:pt x="334" y="318"/>
                      <a:pt x="340" y="301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0"/>
                    </a:lnTo>
                    <a:lnTo>
                      <a:pt x="238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9" name="Freeform 74">
                <a:extLst>
                  <a:ext uri="{FF2B5EF4-FFF2-40B4-BE49-F238E27FC236}">
                    <a16:creationId xmlns:a16="http://schemas.microsoft.com/office/drawing/2014/main" id="{24C188BD-7930-B58B-3311-8E0BC7BB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8" y="2635"/>
                <a:ext cx="87" cy="137"/>
              </a:xfrm>
              <a:custGeom>
                <a:avLst/>
                <a:gdLst>
                  <a:gd name="T0" fmla="*/ 156 w 382"/>
                  <a:gd name="T1" fmla="*/ 603 h 603"/>
                  <a:gd name="T2" fmla="*/ 0 w 382"/>
                  <a:gd name="T3" fmla="*/ 603 h 603"/>
                  <a:gd name="T4" fmla="*/ 0 w 382"/>
                  <a:gd name="T5" fmla="*/ 13 h 603"/>
                  <a:gd name="T6" fmla="*/ 145 w 382"/>
                  <a:gd name="T7" fmla="*/ 13 h 603"/>
                  <a:gd name="T8" fmla="*/ 145 w 382"/>
                  <a:gd name="T9" fmla="*/ 97 h 603"/>
                  <a:gd name="T10" fmla="*/ 212 w 382"/>
                  <a:gd name="T11" fmla="*/ 19 h 603"/>
                  <a:gd name="T12" fmla="*/ 279 w 382"/>
                  <a:gd name="T13" fmla="*/ 0 h 603"/>
                  <a:gd name="T14" fmla="*/ 382 w 382"/>
                  <a:gd name="T15" fmla="*/ 29 h 603"/>
                  <a:gd name="T16" fmla="*/ 334 w 382"/>
                  <a:gd name="T17" fmla="*/ 166 h 603"/>
                  <a:gd name="T18" fmla="*/ 260 w 382"/>
                  <a:gd name="T19" fmla="*/ 140 h 603"/>
                  <a:gd name="T20" fmla="*/ 205 w 382"/>
                  <a:gd name="T21" fmla="*/ 158 h 603"/>
                  <a:gd name="T22" fmla="*/ 169 w 382"/>
                  <a:gd name="T23" fmla="*/ 223 h 603"/>
                  <a:gd name="T24" fmla="*/ 156 w 382"/>
                  <a:gd name="T25" fmla="*/ 421 h 603"/>
                  <a:gd name="T26" fmla="*/ 156 w 382"/>
                  <a:gd name="T27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2" h="603">
                    <a:moveTo>
                      <a:pt x="156" y="603"/>
                    </a:move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97"/>
                    </a:lnTo>
                    <a:cubicBezTo>
                      <a:pt x="170" y="58"/>
                      <a:pt x="192" y="31"/>
                      <a:pt x="212" y="19"/>
                    </a:cubicBezTo>
                    <a:cubicBezTo>
                      <a:pt x="232" y="6"/>
                      <a:pt x="254" y="0"/>
                      <a:pt x="279" y="0"/>
                    </a:cubicBezTo>
                    <a:cubicBezTo>
                      <a:pt x="315" y="0"/>
                      <a:pt x="349" y="10"/>
                      <a:pt x="382" y="29"/>
                    </a:cubicBezTo>
                    <a:lnTo>
                      <a:pt x="334" y="166"/>
                    </a:lnTo>
                    <a:cubicBezTo>
                      <a:pt x="307" y="148"/>
                      <a:pt x="283" y="140"/>
                      <a:pt x="260" y="140"/>
                    </a:cubicBezTo>
                    <a:cubicBezTo>
                      <a:pt x="238" y="140"/>
                      <a:pt x="220" y="146"/>
                      <a:pt x="205" y="158"/>
                    </a:cubicBezTo>
                    <a:cubicBezTo>
                      <a:pt x="190" y="170"/>
                      <a:pt x="178" y="192"/>
                      <a:pt x="169" y="223"/>
                    </a:cubicBezTo>
                    <a:cubicBezTo>
                      <a:pt x="160" y="255"/>
                      <a:pt x="156" y="321"/>
                      <a:pt x="156" y="421"/>
                    </a:cubicBezTo>
                    <a:lnTo>
                      <a:pt x="156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0" name="Freeform 75">
                <a:extLst>
                  <a:ext uri="{FF2B5EF4-FFF2-40B4-BE49-F238E27FC236}">
                    <a16:creationId xmlns:a16="http://schemas.microsoft.com/office/drawing/2014/main" id="{84C2A980-D438-7BC1-DBBB-BE35DDB248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2" y="2635"/>
                <a:ext cx="138" cy="140"/>
              </a:xfrm>
              <a:custGeom>
                <a:avLst/>
                <a:gdLst>
                  <a:gd name="T0" fmla="*/ 160 w 609"/>
                  <a:gd name="T1" fmla="*/ 308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9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9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49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9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7"/>
                      <a:pt x="393" y="617"/>
                      <a:pt x="305" y="617"/>
                    </a:cubicBezTo>
                    <a:cubicBezTo>
                      <a:pt x="251" y="617"/>
                      <a:pt x="200" y="605"/>
                      <a:pt x="150" y="580"/>
                    </a:cubicBezTo>
                    <a:cubicBezTo>
                      <a:pt x="101" y="556"/>
                      <a:pt x="64" y="520"/>
                      <a:pt x="39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1" name="Freeform 76">
                <a:extLst>
                  <a:ext uri="{FF2B5EF4-FFF2-40B4-BE49-F238E27FC236}">
                    <a16:creationId xmlns:a16="http://schemas.microsoft.com/office/drawing/2014/main" id="{EA76CF88-EEE8-C5CF-0224-3FF2A0D4CDB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97" y="2635"/>
                <a:ext cx="131" cy="188"/>
              </a:xfrm>
              <a:custGeom>
                <a:avLst/>
                <a:gdLst>
                  <a:gd name="T0" fmla="*/ 155 w 576"/>
                  <a:gd name="T1" fmla="*/ 298 h 828"/>
                  <a:gd name="T2" fmla="*/ 194 w 576"/>
                  <a:gd name="T3" fmla="*/ 445 h 828"/>
                  <a:gd name="T4" fmla="*/ 290 w 576"/>
                  <a:gd name="T5" fmla="*/ 493 h 828"/>
                  <a:gd name="T6" fmla="*/ 381 w 576"/>
                  <a:gd name="T7" fmla="*/ 449 h 828"/>
                  <a:gd name="T8" fmla="*/ 417 w 576"/>
                  <a:gd name="T9" fmla="*/ 306 h 828"/>
                  <a:gd name="T10" fmla="*/ 380 w 576"/>
                  <a:gd name="T11" fmla="*/ 168 h 828"/>
                  <a:gd name="T12" fmla="*/ 287 w 576"/>
                  <a:gd name="T13" fmla="*/ 123 h 828"/>
                  <a:gd name="T14" fmla="*/ 192 w 576"/>
                  <a:gd name="T15" fmla="*/ 167 h 828"/>
                  <a:gd name="T16" fmla="*/ 155 w 576"/>
                  <a:gd name="T17" fmla="*/ 298 h 828"/>
                  <a:gd name="T18" fmla="*/ 0 w 576"/>
                  <a:gd name="T19" fmla="*/ 13 h 828"/>
                  <a:gd name="T20" fmla="*/ 146 w 576"/>
                  <a:gd name="T21" fmla="*/ 13 h 828"/>
                  <a:gd name="T22" fmla="*/ 146 w 576"/>
                  <a:gd name="T23" fmla="*/ 100 h 828"/>
                  <a:gd name="T24" fmla="*/ 222 w 576"/>
                  <a:gd name="T25" fmla="*/ 28 h 828"/>
                  <a:gd name="T26" fmla="*/ 330 w 576"/>
                  <a:gd name="T27" fmla="*/ 0 h 828"/>
                  <a:gd name="T28" fmla="*/ 504 w 576"/>
                  <a:gd name="T29" fmla="*/ 81 h 828"/>
                  <a:gd name="T30" fmla="*/ 576 w 576"/>
                  <a:gd name="T31" fmla="*/ 305 h 828"/>
                  <a:gd name="T32" fmla="*/ 504 w 576"/>
                  <a:gd name="T33" fmla="*/ 535 h 828"/>
                  <a:gd name="T34" fmla="*/ 329 w 576"/>
                  <a:gd name="T35" fmla="*/ 617 h 828"/>
                  <a:gd name="T36" fmla="*/ 240 w 576"/>
                  <a:gd name="T37" fmla="*/ 597 h 828"/>
                  <a:gd name="T38" fmla="*/ 156 w 576"/>
                  <a:gd name="T39" fmla="*/ 531 h 828"/>
                  <a:gd name="T40" fmla="*/ 156 w 576"/>
                  <a:gd name="T41" fmla="*/ 828 h 828"/>
                  <a:gd name="T42" fmla="*/ 0 w 576"/>
                  <a:gd name="T43" fmla="*/ 828 h 828"/>
                  <a:gd name="T44" fmla="*/ 0 w 576"/>
                  <a:gd name="T45" fmla="*/ 13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6" h="828">
                    <a:moveTo>
                      <a:pt x="155" y="298"/>
                    </a:moveTo>
                    <a:cubicBezTo>
                      <a:pt x="155" y="365"/>
                      <a:pt x="168" y="414"/>
                      <a:pt x="194" y="445"/>
                    </a:cubicBezTo>
                    <a:cubicBezTo>
                      <a:pt x="220" y="477"/>
                      <a:pt x="252" y="493"/>
                      <a:pt x="290" y="493"/>
                    </a:cubicBezTo>
                    <a:cubicBezTo>
                      <a:pt x="327" y="493"/>
                      <a:pt x="357" y="478"/>
                      <a:pt x="381" y="449"/>
                    </a:cubicBezTo>
                    <a:cubicBezTo>
                      <a:pt x="405" y="420"/>
                      <a:pt x="417" y="372"/>
                      <a:pt x="417" y="306"/>
                    </a:cubicBezTo>
                    <a:cubicBezTo>
                      <a:pt x="417" y="244"/>
                      <a:pt x="404" y="198"/>
                      <a:pt x="380" y="168"/>
                    </a:cubicBezTo>
                    <a:cubicBezTo>
                      <a:pt x="355" y="138"/>
                      <a:pt x="324" y="123"/>
                      <a:pt x="287" y="123"/>
                    </a:cubicBezTo>
                    <a:cubicBezTo>
                      <a:pt x="249" y="123"/>
                      <a:pt x="218" y="138"/>
                      <a:pt x="192" y="167"/>
                    </a:cubicBezTo>
                    <a:cubicBezTo>
                      <a:pt x="167" y="197"/>
                      <a:pt x="155" y="241"/>
                      <a:pt x="155" y="298"/>
                    </a:cubicBezTo>
                    <a:close/>
                    <a:moveTo>
                      <a:pt x="0" y="13"/>
                    </a:moveTo>
                    <a:lnTo>
                      <a:pt x="146" y="13"/>
                    </a:lnTo>
                    <a:lnTo>
                      <a:pt x="146" y="100"/>
                    </a:lnTo>
                    <a:cubicBezTo>
                      <a:pt x="165" y="70"/>
                      <a:pt x="190" y="46"/>
                      <a:pt x="222" y="28"/>
                    </a:cubicBezTo>
                    <a:cubicBezTo>
                      <a:pt x="255" y="9"/>
                      <a:pt x="290" y="0"/>
                      <a:pt x="330" y="0"/>
                    </a:cubicBezTo>
                    <a:cubicBezTo>
                      <a:pt x="398" y="0"/>
                      <a:pt x="456" y="27"/>
                      <a:pt x="504" y="81"/>
                    </a:cubicBezTo>
                    <a:cubicBezTo>
                      <a:pt x="552" y="134"/>
                      <a:pt x="576" y="209"/>
                      <a:pt x="576" y="305"/>
                    </a:cubicBezTo>
                    <a:cubicBezTo>
                      <a:pt x="576" y="404"/>
                      <a:pt x="552" y="480"/>
                      <a:pt x="504" y="535"/>
                    </a:cubicBezTo>
                    <a:cubicBezTo>
                      <a:pt x="455" y="589"/>
                      <a:pt x="397" y="617"/>
                      <a:pt x="329" y="617"/>
                    </a:cubicBezTo>
                    <a:cubicBezTo>
                      <a:pt x="296" y="617"/>
                      <a:pt x="266" y="610"/>
                      <a:pt x="240" y="597"/>
                    </a:cubicBezTo>
                    <a:cubicBezTo>
                      <a:pt x="213" y="584"/>
                      <a:pt x="186" y="562"/>
                      <a:pt x="156" y="531"/>
                    </a:cubicBezTo>
                    <a:lnTo>
                      <a:pt x="156" y="828"/>
                    </a:lnTo>
                    <a:lnTo>
                      <a:pt x="0" y="8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2" name="Freeform 77">
                <a:extLst>
                  <a:ext uri="{FF2B5EF4-FFF2-40B4-BE49-F238E27FC236}">
                    <a16:creationId xmlns:a16="http://schemas.microsoft.com/office/drawing/2014/main" id="{1BBEEA44-B6ED-1D5C-783B-F0ADE0E450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4" y="2635"/>
                <a:ext cx="125" cy="140"/>
              </a:xfrm>
              <a:custGeom>
                <a:avLst/>
                <a:gdLst>
                  <a:gd name="T0" fmla="*/ 0 w 551"/>
                  <a:gd name="T1" fmla="*/ 435 h 617"/>
                  <a:gd name="T2" fmla="*/ 157 w 551"/>
                  <a:gd name="T3" fmla="*/ 411 h 617"/>
                  <a:gd name="T4" fmla="*/ 197 w 551"/>
                  <a:gd name="T5" fmla="*/ 480 h 617"/>
                  <a:gd name="T6" fmla="*/ 283 w 551"/>
                  <a:gd name="T7" fmla="*/ 504 h 617"/>
                  <a:gd name="T8" fmla="*/ 374 w 551"/>
                  <a:gd name="T9" fmla="*/ 482 h 617"/>
                  <a:gd name="T10" fmla="*/ 394 w 551"/>
                  <a:gd name="T11" fmla="*/ 440 h 617"/>
                  <a:gd name="T12" fmla="*/ 383 w 551"/>
                  <a:gd name="T13" fmla="*/ 411 h 617"/>
                  <a:gd name="T14" fmla="*/ 331 w 551"/>
                  <a:gd name="T15" fmla="*/ 390 h 617"/>
                  <a:gd name="T16" fmla="*/ 91 w 551"/>
                  <a:gd name="T17" fmla="*/ 314 h 617"/>
                  <a:gd name="T18" fmla="*/ 21 w 551"/>
                  <a:gd name="T19" fmla="*/ 181 h 617"/>
                  <a:gd name="T20" fmla="*/ 82 w 551"/>
                  <a:gd name="T21" fmla="*/ 52 h 617"/>
                  <a:gd name="T22" fmla="*/ 270 w 551"/>
                  <a:gd name="T23" fmla="*/ 0 h 617"/>
                  <a:gd name="T24" fmla="*/ 450 w 551"/>
                  <a:gd name="T25" fmla="*/ 39 h 617"/>
                  <a:gd name="T26" fmla="*/ 531 w 551"/>
                  <a:gd name="T27" fmla="*/ 156 h 617"/>
                  <a:gd name="T28" fmla="*/ 384 w 551"/>
                  <a:gd name="T29" fmla="*/ 183 h 617"/>
                  <a:gd name="T30" fmla="*/ 348 w 551"/>
                  <a:gd name="T31" fmla="*/ 131 h 617"/>
                  <a:gd name="T32" fmla="*/ 273 w 551"/>
                  <a:gd name="T33" fmla="*/ 112 h 617"/>
                  <a:gd name="T34" fmla="*/ 184 w 551"/>
                  <a:gd name="T35" fmla="*/ 129 h 617"/>
                  <a:gd name="T36" fmla="*/ 167 w 551"/>
                  <a:gd name="T37" fmla="*/ 161 h 617"/>
                  <a:gd name="T38" fmla="*/ 182 w 551"/>
                  <a:gd name="T39" fmla="*/ 189 h 617"/>
                  <a:gd name="T40" fmla="*/ 328 w 551"/>
                  <a:gd name="T41" fmla="*/ 233 h 617"/>
                  <a:gd name="T42" fmla="*/ 502 w 551"/>
                  <a:gd name="T43" fmla="*/ 303 h 617"/>
                  <a:gd name="T44" fmla="*/ 551 w 551"/>
                  <a:gd name="T45" fmla="*/ 419 h 617"/>
                  <a:gd name="T46" fmla="*/ 483 w 551"/>
                  <a:gd name="T47" fmla="*/ 558 h 617"/>
                  <a:gd name="T48" fmla="*/ 283 w 551"/>
                  <a:gd name="T49" fmla="*/ 617 h 617"/>
                  <a:gd name="T50" fmla="*/ 92 w 551"/>
                  <a:gd name="T51" fmla="*/ 568 h 617"/>
                  <a:gd name="T52" fmla="*/ 0 w 551"/>
                  <a:gd name="T53" fmla="*/ 435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1" h="617">
                    <a:moveTo>
                      <a:pt x="0" y="435"/>
                    </a:moveTo>
                    <a:lnTo>
                      <a:pt x="157" y="411"/>
                    </a:lnTo>
                    <a:cubicBezTo>
                      <a:pt x="163" y="442"/>
                      <a:pt x="177" y="465"/>
                      <a:pt x="197" y="480"/>
                    </a:cubicBezTo>
                    <a:cubicBezTo>
                      <a:pt x="217" y="496"/>
                      <a:pt x="246" y="504"/>
                      <a:pt x="283" y="504"/>
                    </a:cubicBezTo>
                    <a:cubicBezTo>
                      <a:pt x="323" y="504"/>
                      <a:pt x="353" y="497"/>
                      <a:pt x="374" y="482"/>
                    </a:cubicBezTo>
                    <a:cubicBezTo>
                      <a:pt x="388" y="471"/>
                      <a:pt x="394" y="457"/>
                      <a:pt x="394" y="440"/>
                    </a:cubicBezTo>
                    <a:cubicBezTo>
                      <a:pt x="394" y="428"/>
                      <a:pt x="391" y="418"/>
                      <a:pt x="383" y="411"/>
                    </a:cubicBezTo>
                    <a:cubicBezTo>
                      <a:pt x="375" y="403"/>
                      <a:pt x="358" y="396"/>
                      <a:pt x="331" y="390"/>
                    </a:cubicBezTo>
                    <a:cubicBezTo>
                      <a:pt x="205" y="362"/>
                      <a:pt x="125" y="337"/>
                      <a:pt x="91" y="314"/>
                    </a:cubicBezTo>
                    <a:cubicBezTo>
                      <a:pt x="45" y="282"/>
                      <a:pt x="21" y="238"/>
                      <a:pt x="21" y="181"/>
                    </a:cubicBezTo>
                    <a:cubicBezTo>
                      <a:pt x="21" y="130"/>
                      <a:pt x="42" y="87"/>
                      <a:pt x="82" y="52"/>
                    </a:cubicBezTo>
                    <a:cubicBezTo>
                      <a:pt x="122" y="17"/>
                      <a:pt x="185" y="0"/>
                      <a:pt x="270" y="0"/>
                    </a:cubicBezTo>
                    <a:cubicBezTo>
                      <a:pt x="351" y="0"/>
                      <a:pt x="411" y="13"/>
                      <a:pt x="450" y="39"/>
                    </a:cubicBezTo>
                    <a:cubicBezTo>
                      <a:pt x="489" y="66"/>
                      <a:pt x="516" y="105"/>
                      <a:pt x="531" y="156"/>
                    </a:cubicBezTo>
                    <a:lnTo>
                      <a:pt x="384" y="183"/>
                    </a:lnTo>
                    <a:cubicBezTo>
                      <a:pt x="377" y="160"/>
                      <a:pt x="366" y="143"/>
                      <a:pt x="348" y="131"/>
                    </a:cubicBezTo>
                    <a:cubicBezTo>
                      <a:pt x="330" y="118"/>
                      <a:pt x="305" y="112"/>
                      <a:pt x="273" y="112"/>
                    </a:cubicBezTo>
                    <a:cubicBezTo>
                      <a:pt x="232" y="112"/>
                      <a:pt x="202" y="118"/>
                      <a:pt x="184" y="129"/>
                    </a:cubicBezTo>
                    <a:cubicBezTo>
                      <a:pt x="172" y="138"/>
                      <a:pt x="167" y="148"/>
                      <a:pt x="167" y="161"/>
                    </a:cubicBezTo>
                    <a:cubicBezTo>
                      <a:pt x="167" y="172"/>
                      <a:pt x="172" y="182"/>
                      <a:pt x="182" y="189"/>
                    </a:cubicBezTo>
                    <a:cubicBezTo>
                      <a:pt x="196" y="200"/>
                      <a:pt x="245" y="214"/>
                      <a:pt x="328" y="233"/>
                    </a:cubicBezTo>
                    <a:cubicBezTo>
                      <a:pt x="411" y="252"/>
                      <a:pt x="469" y="275"/>
                      <a:pt x="502" y="303"/>
                    </a:cubicBezTo>
                    <a:cubicBezTo>
                      <a:pt x="535" y="331"/>
                      <a:pt x="551" y="369"/>
                      <a:pt x="551" y="419"/>
                    </a:cubicBezTo>
                    <a:cubicBezTo>
                      <a:pt x="551" y="473"/>
                      <a:pt x="528" y="520"/>
                      <a:pt x="483" y="558"/>
                    </a:cubicBezTo>
                    <a:cubicBezTo>
                      <a:pt x="438" y="597"/>
                      <a:pt x="371" y="617"/>
                      <a:pt x="283" y="617"/>
                    </a:cubicBezTo>
                    <a:cubicBezTo>
                      <a:pt x="202" y="617"/>
                      <a:pt x="139" y="600"/>
                      <a:pt x="92" y="568"/>
                    </a:cubicBezTo>
                    <a:cubicBezTo>
                      <a:pt x="45" y="535"/>
                      <a:pt x="14" y="491"/>
                      <a:pt x="0" y="43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3" name="Freeform 78">
                <a:extLst>
                  <a:ext uri="{FF2B5EF4-FFF2-40B4-BE49-F238E27FC236}">
                    <a16:creationId xmlns:a16="http://schemas.microsoft.com/office/drawing/2014/main" id="{BA77D94F-8BF6-7C1E-ED24-35060F311A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8" y="2587"/>
                <a:ext cx="124" cy="185"/>
              </a:xfrm>
              <a:custGeom>
                <a:avLst/>
                <a:gdLst>
                  <a:gd name="T0" fmla="*/ 0 w 546"/>
                  <a:gd name="T1" fmla="*/ 814 h 814"/>
                  <a:gd name="T2" fmla="*/ 0 w 546"/>
                  <a:gd name="T3" fmla="*/ 0 h 814"/>
                  <a:gd name="T4" fmla="*/ 156 w 546"/>
                  <a:gd name="T5" fmla="*/ 0 h 814"/>
                  <a:gd name="T6" fmla="*/ 156 w 546"/>
                  <a:gd name="T7" fmla="*/ 432 h 814"/>
                  <a:gd name="T8" fmla="*/ 339 w 546"/>
                  <a:gd name="T9" fmla="*/ 224 h 814"/>
                  <a:gd name="T10" fmla="*/ 532 w 546"/>
                  <a:gd name="T11" fmla="*/ 224 h 814"/>
                  <a:gd name="T12" fmla="*/ 330 w 546"/>
                  <a:gd name="T13" fmla="*/ 440 h 814"/>
                  <a:gd name="T14" fmla="*/ 546 w 546"/>
                  <a:gd name="T15" fmla="*/ 814 h 814"/>
                  <a:gd name="T16" fmla="*/ 378 w 546"/>
                  <a:gd name="T17" fmla="*/ 814 h 814"/>
                  <a:gd name="T18" fmla="*/ 229 w 546"/>
                  <a:gd name="T19" fmla="*/ 549 h 814"/>
                  <a:gd name="T20" fmla="*/ 156 w 546"/>
                  <a:gd name="T21" fmla="*/ 626 h 814"/>
                  <a:gd name="T22" fmla="*/ 156 w 546"/>
                  <a:gd name="T23" fmla="*/ 814 h 814"/>
                  <a:gd name="T24" fmla="*/ 0 w 546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6" h="814">
                    <a:moveTo>
                      <a:pt x="0" y="81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432"/>
                    </a:lnTo>
                    <a:lnTo>
                      <a:pt x="339" y="224"/>
                    </a:lnTo>
                    <a:lnTo>
                      <a:pt x="532" y="224"/>
                    </a:lnTo>
                    <a:lnTo>
                      <a:pt x="330" y="440"/>
                    </a:lnTo>
                    <a:lnTo>
                      <a:pt x="546" y="814"/>
                    </a:lnTo>
                    <a:lnTo>
                      <a:pt x="378" y="814"/>
                    </a:lnTo>
                    <a:lnTo>
                      <a:pt x="229" y="549"/>
                    </a:lnTo>
                    <a:lnTo>
                      <a:pt x="156" y="626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4" name="Freeform 79">
                <a:extLst>
                  <a:ext uri="{FF2B5EF4-FFF2-40B4-BE49-F238E27FC236}">
                    <a16:creationId xmlns:a16="http://schemas.microsoft.com/office/drawing/2014/main" id="{B99EE12D-99D2-D072-6A7D-C438BA01CF7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35" y="2635"/>
                <a:ext cx="139" cy="140"/>
              </a:xfrm>
              <a:custGeom>
                <a:avLst/>
                <a:gdLst>
                  <a:gd name="T0" fmla="*/ 160 w 609"/>
                  <a:gd name="T1" fmla="*/ 308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8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49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7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5" name="Freeform 80">
                <a:extLst>
                  <a:ext uri="{FF2B5EF4-FFF2-40B4-BE49-F238E27FC236}">
                    <a16:creationId xmlns:a16="http://schemas.microsoft.com/office/drawing/2014/main" id="{CB9C0A35-8E2D-3002-ABA6-FF1F5047FF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1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89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5 w 537"/>
                  <a:gd name="T27" fmla="*/ 463 h 604"/>
                  <a:gd name="T28" fmla="*/ 369 w 537"/>
                  <a:gd name="T29" fmla="*/ 408 h 604"/>
                  <a:gd name="T30" fmla="*/ 380 w 537"/>
                  <a:gd name="T31" fmla="*/ 249 h 604"/>
                  <a:gd name="T32" fmla="*/ 380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0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6" y="604"/>
                      <a:pt x="121" y="595"/>
                      <a:pt x="89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0" y="443"/>
                      <a:pt x="181" y="458"/>
                      <a:pt x="196" y="468"/>
                    </a:cubicBezTo>
                    <a:cubicBezTo>
                      <a:pt x="211" y="479"/>
                      <a:pt x="230" y="485"/>
                      <a:pt x="254" y="485"/>
                    </a:cubicBezTo>
                    <a:cubicBezTo>
                      <a:pt x="280" y="485"/>
                      <a:pt x="304" y="478"/>
                      <a:pt x="325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0" y="334"/>
                      <a:pt x="380" y="249"/>
                    </a:cubicBezTo>
                    <a:lnTo>
                      <a:pt x="380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6" name="Freeform 81">
                <a:extLst>
                  <a:ext uri="{FF2B5EF4-FFF2-40B4-BE49-F238E27FC236}">
                    <a16:creationId xmlns:a16="http://schemas.microsoft.com/office/drawing/2014/main" id="{E30D472D-8151-7240-E27D-E07B1B8E71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90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6 w 537"/>
                  <a:gd name="T27" fmla="*/ 463 h 604"/>
                  <a:gd name="T28" fmla="*/ 369 w 537"/>
                  <a:gd name="T29" fmla="*/ 408 h 604"/>
                  <a:gd name="T30" fmla="*/ 381 w 537"/>
                  <a:gd name="T31" fmla="*/ 249 h 604"/>
                  <a:gd name="T32" fmla="*/ 381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1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7" y="604"/>
                      <a:pt x="121" y="595"/>
                      <a:pt x="90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1" y="443"/>
                      <a:pt x="181" y="458"/>
                      <a:pt x="196" y="468"/>
                    </a:cubicBezTo>
                    <a:cubicBezTo>
                      <a:pt x="212" y="479"/>
                      <a:pt x="231" y="485"/>
                      <a:pt x="254" y="485"/>
                    </a:cubicBezTo>
                    <a:cubicBezTo>
                      <a:pt x="281" y="485"/>
                      <a:pt x="305" y="478"/>
                      <a:pt x="326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1" y="334"/>
                      <a:pt x="381" y="249"/>
                    </a:cubicBezTo>
                    <a:lnTo>
                      <a:pt x="381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7" name="Freeform 82">
                <a:extLst>
                  <a:ext uri="{FF2B5EF4-FFF2-40B4-BE49-F238E27FC236}">
                    <a16:creationId xmlns:a16="http://schemas.microsoft.com/office/drawing/2014/main" id="{EEF83738-3405-E604-090A-C789EB0B75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9" y="2635"/>
                <a:ext cx="122" cy="137"/>
              </a:xfrm>
              <a:custGeom>
                <a:avLst/>
                <a:gdLst>
                  <a:gd name="T0" fmla="*/ 538 w 538"/>
                  <a:gd name="T1" fmla="*/ 603 h 603"/>
                  <a:gd name="T2" fmla="*/ 381 w 538"/>
                  <a:gd name="T3" fmla="*/ 603 h 603"/>
                  <a:gd name="T4" fmla="*/ 381 w 538"/>
                  <a:gd name="T5" fmla="*/ 302 h 603"/>
                  <a:gd name="T6" fmla="*/ 371 w 538"/>
                  <a:gd name="T7" fmla="*/ 179 h 603"/>
                  <a:gd name="T8" fmla="*/ 339 w 538"/>
                  <a:gd name="T9" fmla="*/ 135 h 603"/>
                  <a:gd name="T10" fmla="*/ 285 w 538"/>
                  <a:gd name="T11" fmla="*/ 119 h 603"/>
                  <a:gd name="T12" fmla="*/ 212 w 538"/>
                  <a:gd name="T13" fmla="*/ 142 h 603"/>
                  <a:gd name="T14" fmla="*/ 168 w 538"/>
                  <a:gd name="T15" fmla="*/ 201 h 603"/>
                  <a:gd name="T16" fmla="*/ 156 w 538"/>
                  <a:gd name="T17" fmla="*/ 336 h 603"/>
                  <a:gd name="T18" fmla="*/ 156 w 538"/>
                  <a:gd name="T19" fmla="*/ 603 h 603"/>
                  <a:gd name="T20" fmla="*/ 0 w 538"/>
                  <a:gd name="T21" fmla="*/ 603 h 603"/>
                  <a:gd name="T22" fmla="*/ 0 w 538"/>
                  <a:gd name="T23" fmla="*/ 13 h 603"/>
                  <a:gd name="T24" fmla="*/ 145 w 538"/>
                  <a:gd name="T25" fmla="*/ 13 h 603"/>
                  <a:gd name="T26" fmla="*/ 145 w 538"/>
                  <a:gd name="T27" fmla="*/ 100 h 603"/>
                  <a:gd name="T28" fmla="*/ 339 w 538"/>
                  <a:gd name="T29" fmla="*/ 0 h 603"/>
                  <a:gd name="T30" fmla="*/ 434 w 538"/>
                  <a:gd name="T31" fmla="*/ 19 h 603"/>
                  <a:gd name="T32" fmla="*/ 498 w 538"/>
                  <a:gd name="T33" fmla="*/ 66 h 603"/>
                  <a:gd name="T34" fmla="*/ 529 w 538"/>
                  <a:gd name="T35" fmla="*/ 132 h 603"/>
                  <a:gd name="T36" fmla="*/ 538 w 538"/>
                  <a:gd name="T37" fmla="*/ 237 h 603"/>
                  <a:gd name="T38" fmla="*/ 538 w 538"/>
                  <a:gd name="T39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3">
                    <a:moveTo>
                      <a:pt x="538" y="603"/>
                    </a:moveTo>
                    <a:lnTo>
                      <a:pt x="381" y="603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5"/>
                      <a:pt x="339" y="135"/>
                    </a:cubicBezTo>
                    <a:cubicBezTo>
                      <a:pt x="324" y="125"/>
                      <a:pt x="306" y="119"/>
                      <a:pt x="285" y="119"/>
                    </a:cubicBezTo>
                    <a:cubicBezTo>
                      <a:pt x="258" y="119"/>
                      <a:pt x="233" y="127"/>
                      <a:pt x="212" y="142"/>
                    </a:cubicBezTo>
                    <a:cubicBezTo>
                      <a:pt x="190" y="156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3"/>
                    </a:ln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8" name="Freeform 83">
                <a:extLst>
                  <a:ext uri="{FF2B5EF4-FFF2-40B4-BE49-F238E27FC236}">
                    <a16:creationId xmlns:a16="http://schemas.microsoft.com/office/drawing/2014/main" id="{59ADFE0D-FA08-2207-97D8-7148448A9F9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47" y="2587"/>
                <a:ext cx="35" cy="185"/>
              </a:xfrm>
              <a:custGeom>
                <a:avLst/>
                <a:gdLst>
                  <a:gd name="T0" fmla="*/ 0 w 156"/>
                  <a:gd name="T1" fmla="*/ 814 h 814"/>
                  <a:gd name="T2" fmla="*/ 0 w 156"/>
                  <a:gd name="T3" fmla="*/ 224 h 814"/>
                  <a:gd name="T4" fmla="*/ 156 w 156"/>
                  <a:gd name="T5" fmla="*/ 224 h 814"/>
                  <a:gd name="T6" fmla="*/ 156 w 156"/>
                  <a:gd name="T7" fmla="*/ 814 h 814"/>
                  <a:gd name="T8" fmla="*/ 0 w 156"/>
                  <a:gd name="T9" fmla="*/ 814 h 814"/>
                  <a:gd name="T10" fmla="*/ 0 w 156"/>
                  <a:gd name="T11" fmla="*/ 144 h 814"/>
                  <a:gd name="T12" fmla="*/ 0 w 156"/>
                  <a:gd name="T13" fmla="*/ 0 h 814"/>
                  <a:gd name="T14" fmla="*/ 156 w 156"/>
                  <a:gd name="T15" fmla="*/ 0 h 814"/>
                  <a:gd name="T16" fmla="*/ 156 w 156"/>
                  <a:gd name="T17" fmla="*/ 144 h 814"/>
                  <a:gd name="T18" fmla="*/ 0 w 156"/>
                  <a:gd name="T19" fmla="*/ 14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814">
                    <a:moveTo>
                      <a:pt x="0" y="814"/>
                    </a:moveTo>
                    <a:lnTo>
                      <a:pt x="0" y="224"/>
                    </a:lnTo>
                    <a:lnTo>
                      <a:pt x="156" y="224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9" name="Freeform 84">
                <a:extLst>
                  <a:ext uri="{FF2B5EF4-FFF2-40B4-BE49-F238E27FC236}">
                    <a16:creationId xmlns:a16="http://schemas.microsoft.com/office/drawing/2014/main" id="{7BA691E2-6F0C-64A3-4DF4-C2EC68B650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16" y="2584"/>
                <a:ext cx="57" cy="188"/>
              </a:xfrm>
              <a:custGeom>
                <a:avLst/>
                <a:gdLst>
                  <a:gd name="T0" fmla="*/ 11 w 251"/>
                  <a:gd name="T1" fmla="*/ 828 h 828"/>
                  <a:gd name="T2" fmla="*/ 11 w 251"/>
                  <a:gd name="T3" fmla="*/ 238 h 828"/>
                  <a:gd name="T4" fmla="*/ 167 w 251"/>
                  <a:gd name="T5" fmla="*/ 238 h 828"/>
                  <a:gd name="T6" fmla="*/ 167 w 251"/>
                  <a:gd name="T7" fmla="*/ 828 h 828"/>
                  <a:gd name="T8" fmla="*/ 11 w 251"/>
                  <a:gd name="T9" fmla="*/ 828 h 828"/>
                  <a:gd name="T10" fmla="*/ 0 w 251"/>
                  <a:gd name="T11" fmla="*/ 166 h 828"/>
                  <a:gd name="T12" fmla="*/ 76 w 251"/>
                  <a:gd name="T13" fmla="*/ 0 h 828"/>
                  <a:gd name="T14" fmla="*/ 251 w 251"/>
                  <a:gd name="T15" fmla="*/ 0 h 828"/>
                  <a:gd name="T16" fmla="*/ 99 w 251"/>
                  <a:gd name="T17" fmla="*/ 166 h 828"/>
                  <a:gd name="T18" fmla="*/ 0 w 251"/>
                  <a:gd name="T19" fmla="*/ 166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828">
                    <a:moveTo>
                      <a:pt x="11" y="828"/>
                    </a:moveTo>
                    <a:lnTo>
                      <a:pt x="11" y="238"/>
                    </a:lnTo>
                    <a:lnTo>
                      <a:pt x="167" y="238"/>
                    </a:lnTo>
                    <a:lnTo>
                      <a:pt x="167" y="828"/>
                    </a:lnTo>
                    <a:lnTo>
                      <a:pt x="11" y="828"/>
                    </a:lnTo>
                    <a:close/>
                    <a:moveTo>
                      <a:pt x="0" y="166"/>
                    </a:moveTo>
                    <a:lnTo>
                      <a:pt x="76" y="0"/>
                    </a:lnTo>
                    <a:lnTo>
                      <a:pt x="251" y="0"/>
                    </a:lnTo>
                    <a:lnTo>
                      <a:pt x="99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0" name="Freeform 85">
                <a:extLst>
                  <a:ext uri="{FF2B5EF4-FFF2-40B4-BE49-F238E27FC236}">
                    <a16:creationId xmlns:a16="http://schemas.microsoft.com/office/drawing/2014/main" id="{D65030E2-272E-2345-974E-CD82CA15A7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2942"/>
                <a:ext cx="1840" cy="166"/>
              </a:xfrm>
              <a:custGeom>
                <a:avLst/>
                <a:gdLst>
                  <a:gd name="T0" fmla="*/ 555 w 8102"/>
                  <a:gd name="T1" fmla="*/ 12 h 728"/>
                  <a:gd name="T2" fmla="*/ 0 w 8102"/>
                  <a:gd name="T3" fmla="*/ 716 h 728"/>
                  <a:gd name="T4" fmla="*/ 761 w 8102"/>
                  <a:gd name="T5" fmla="*/ 483 h 728"/>
                  <a:gd name="T6" fmla="*/ 738 w 8102"/>
                  <a:gd name="T7" fmla="*/ 266 h 728"/>
                  <a:gd name="T8" fmla="*/ 1139 w 8102"/>
                  <a:gd name="T9" fmla="*/ 563 h 728"/>
                  <a:gd name="T10" fmla="*/ 1018 w 8102"/>
                  <a:gd name="T11" fmla="*/ 316 h 728"/>
                  <a:gd name="T12" fmla="*/ 1431 w 8102"/>
                  <a:gd name="T13" fmla="*/ 521 h 728"/>
                  <a:gd name="T14" fmla="*/ 1654 w 8102"/>
                  <a:gd name="T15" fmla="*/ 206 h 728"/>
                  <a:gd name="T16" fmla="*/ 1309 w 8102"/>
                  <a:gd name="T17" fmla="*/ 206 h 728"/>
                  <a:gd name="T18" fmla="*/ 1890 w 8102"/>
                  <a:gd name="T19" fmla="*/ 642 h 728"/>
                  <a:gd name="T20" fmla="*/ 1928 w 8102"/>
                  <a:gd name="T21" fmla="*/ 273 h 728"/>
                  <a:gd name="T22" fmla="*/ 1755 w 8102"/>
                  <a:gd name="T23" fmla="*/ 206 h 728"/>
                  <a:gd name="T24" fmla="*/ 1765 w 8102"/>
                  <a:gd name="T25" fmla="*/ 669 h 728"/>
                  <a:gd name="T26" fmla="*/ 1890 w 8102"/>
                  <a:gd name="T27" fmla="*/ 642 h 728"/>
                  <a:gd name="T28" fmla="*/ 2224 w 8102"/>
                  <a:gd name="T29" fmla="*/ 615 h 728"/>
                  <a:gd name="T30" fmla="*/ 2244 w 8102"/>
                  <a:gd name="T31" fmla="*/ 99 h 728"/>
                  <a:gd name="T32" fmla="*/ 2641 w 8102"/>
                  <a:gd name="T33" fmla="*/ 209 h 728"/>
                  <a:gd name="T34" fmla="*/ 2044 w 8102"/>
                  <a:gd name="T35" fmla="*/ 175 h 728"/>
                  <a:gd name="T36" fmla="*/ 2510 w 8102"/>
                  <a:gd name="T37" fmla="*/ 700 h 728"/>
                  <a:gd name="T38" fmla="*/ 2560 w 8102"/>
                  <a:gd name="T39" fmla="*/ 440 h 728"/>
                  <a:gd name="T40" fmla="*/ 3220 w 8102"/>
                  <a:gd name="T41" fmla="*/ 483 h 728"/>
                  <a:gd name="T42" fmla="*/ 2750 w 8102"/>
                  <a:gd name="T43" fmla="*/ 465 h 728"/>
                  <a:gd name="T44" fmla="*/ 3127 w 8102"/>
                  <a:gd name="T45" fmla="*/ 551 h 728"/>
                  <a:gd name="T46" fmla="*/ 3128 w 8102"/>
                  <a:gd name="T47" fmla="*/ 412 h 728"/>
                  <a:gd name="T48" fmla="*/ 3453 w 8102"/>
                  <a:gd name="T49" fmla="*/ 305 h 728"/>
                  <a:gd name="T50" fmla="*/ 3653 w 8102"/>
                  <a:gd name="T51" fmla="*/ 716 h 728"/>
                  <a:gd name="T52" fmla="*/ 3650 w 8102"/>
                  <a:gd name="T53" fmla="*/ 212 h 728"/>
                  <a:gd name="T54" fmla="*/ 3326 w 8102"/>
                  <a:gd name="T55" fmla="*/ 716 h 728"/>
                  <a:gd name="T56" fmla="*/ 3933 w 8102"/>
                  <a:gd name="T57" fmla="*/ 483 h 728"/>
                  <a:gd name="T58" fmla="*/ 3910 w 8102"/>
                  <a:gd name="T59" fmla="*/ 266 h 728"/>
                  <a:gd name="T60" fmla="*/ 4311 w 8102"/>
                  <a:gd name="T61" fmla="*/ 563 h 728"/>
                  <a:gd name="T62" fmla="*/ 4190 w 8102"/>
                  <a:gd name="T63" fmla="*/ 316 h 728"/>
                  <a:gd name="T64" fmla="*/ 4505 w 8102"/>
                  <a:gd name="T65" fmla="*/ 450 h 728"/>
                  <a:gd name="T66" fmla="*/ 4696 w 8102"/>
                  <a:gd name="T67" fmla="*/ 222 h 728"/>
                  <a:gd name="T68" fmla="*/ 4419 w 8102"/>
                  <a:gd name="T69" fmla="*/ 206 h 728"/>
                  <a:gd name="T70" fmla="*/ 5167 w 8102"/>
                  <a:gd name="T71" fmla="*/ 654 h 728"/>
                  <a:gd name="T72" fmla="*/ 5070 w 8102"/>
                  <a:gd name="T73" fmla="*/ 211 h 728"/>
                  <a:gd name="T74" fmla="*/ 4817 w 8102"/>
                  <a:gd name="T75" fmla="*/ 364 h 728"/>
                  <a:gd name="T76" fmla="*/ 5074 w 8102"/>
                  <a:gd name="T77" fmla="*/ 393 h 728"/>
                  <a:gd name="T78" fmla="*/ 4718 w 8102"/>
                  <a:gd name="T79" fmla="*/ 581 h 728"/>
                  <a:gd name="T80" fmla="*/ 5098 w 8102"/>
                  <a:gd name="T81" fmla="*/ 716 h 728"/>
                  <a:gd name="T82" fmla="*/ 4837 w 8102"/>
                  <a:gd name="T83" fmla="*/ 637 h 728"/>
                  <a:gd name="T84" fmla="*/ 5074 w 8102"/>
                  <a:gd name="T85" fmla="*/ 460 h 728"/>
                  <a:gd name="T86" fmla="*/ 5396 w 8102"/>
                  <a:gd name="T87" fmla="*/ 572 h 728"/>
                  <a:gd name="T88" fmla="*/ 5396 w 8102"/>
                  <a:gd name="T89" fmla="*/ 28 h 728"/>
                  <a:gd name="T90" fmla="*/ 5309 w 8102"/>
                  <a:gd name="T91" fmla="*/ 273 h 728"/>
                  <a:gd name="T92" fmla="*/ 5494 w 8102"/>
                  <a:gd name="T93" fmla="*/ 715 h 728"/>
                  <a:gd name="T94" fmla="*/ 5568 w 8102"/>
                  <a:gd name="T95" fmla="*/ 12 h 728"/>
                  <a:gd name="T96" fmla="*/ 5568 w 8102"/>
                  <a:gd name="T97" fmla="*/ 206 h 728"/>
                  <a:gd name="T98" fmla="*/ 6117 w 8102"/>
                  <a:gd name="T99" fmla="*/ 696 h 728"/>
                  <a:gd name="T100" fmla="*/ 5833 w 8102"/>
                  <a:gd name="T101" fmla="*/ 252 h 728"/>
                  <a:gd name="T102" fmla="*/ 6100 w 8102"/>
                  <a:gd name="T103" fmla="*/ 315 h 728"/>
                  <a:gd name="T104" fmla="*/ 5842 w 8102"/>
                  <a:gd name="T105" fmla="*/ 461 h 728"/>
                  <a:gd name="T106" fmla="*/ 6555 w 8102"/>
                  <a:gd name="T107" fmla="*/ 270 h 728"/>
                  <a:gd name="T108" fmla="*/ 6748 w 8102"/>
                  <a:gd name="T109" fmla="*/ 716 h 728"/>
                  <a:gd name="T110" fmla="*/ 6573 w 8102"/>
                  <a:gd name="T111" fmla="*/ 195 h 728"/>
                  <a:gd name="T112" fmla="*/ 6420 w 8102"/>
                  <a:gd name="T113" fmla="*/ 716 h 728"/>
                  <a:gd name="T114" fmla="*/ 7375 w 8102"/>
                  <a:gd name="T115" fmla="*/ 394 h 728"/>
                  <a:gd name="T116" fmla="*/ 7402 w 8102"/>
                  <a:gd name="T117" fmla="*/ 12 h 728"/>
                  <a:gd name="T118" fmla="*/ 7966 w 8102"/>
                  <a:gd name="T119" fmla="*/ 598 h 728"/>
                  <a:gd name="T120" fmla="*/ 7643 w 8102"/>
                  <a:gd name="T121" fmla="*/ 12 h 728"/>
                  <a:gd name="T122" fmla="*/ 7828 w 8102"/>
                  <a:gd name="T123" fmla="*/ 728 h 728"/>
                  <a:gd name="T124" fmla="*/ 8009 w 8102"/>
                  <a:gd name="T125" fmla="*/ 12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02" h="728">
                    <a:moveTo>
                      <a:pt x="90" y="716"/>
                    </a:moveTo>
                    <a:lnTo>
                      <a:pt x="90" y="163"/>
                    </a:lnTo>
                    <a:lnTo>
                      <a:pt x="460" y="716"/>
                    </a:lnTo>
                    <a:lnTo>
                      <a:pt x="555" y="716"/>
                    </a:lnTo>
                    <a:lnTo>
                      <a:pt x="555" y="12"/>
                    </a:lnTo>
                    <a:lnTo>
                      <a:pt x="466" y="12"/>
                    </a:lnTo>
                    <a:lnTo>
                      <a:pt x="466" y="565"/>
                    </a:lnTo>
                    <a:lnTo>
                      <a:pt x="96" y="12"/>
                    </a:lnTo>
                    <a:lnTo>
                      <a:pt x="0" y="12"/>
                    </a:lnTo>
                    <a:lnTo>
                      <a:pt x="0" y="716"/>
                    </a:lnTo>
                    <a:lnTo>
                      <a:pt x="90" y="716"/>
                    </a:lnTo>
                    <a:close/>
                    <a:moveTo>
                      <a:pt x="996" y="631"/>
                    </a:moveTo>
                    <a:cubicBezTo>
                      <a:pt x="973" y="647"/>
                      <a:pt x="947" y="656"/>
                      <a:pt x="915" y="656"/>
                    </a:cubicBezTo>
                    <a:cubicBezTo>
                      <a:pt x="872" y="656"/>
                      <a:pt x="837" y="641"/>
                      <a:pt x="808" y="612"/>
                    </a:cubicBezTo>
                    <a:cubicBezTo>
                      <a:pt x="780" y="581"/>
                      <a:pt x="764" y="539"/>
                      <a:pt x="761" y="483"/>
                    </a:cubicBezTo>
                    <a:lnTo>
                      <a:pt x="1142" y="483"/>
                    </a:lnTo>
                    <a:cubicBezTo>
                      <a:pt x="1142" y="473"/>
                      <a:pt x="1142" y="465"/>
                      <a:pt x="1142" y="460"/>
                    </a:cubicBezTo>
                    <a:cubicBezTo>
                      <a:pt x="1142" y="376"/>
                      <a:pt x="1120" y="311"/>
                      <a:pt x="1077" y="265"/>
                    </a:cubicBezTo>
                    <a:cubicBezTo>
                      <a:pt x="1033" y="218"/>
                      <a:pt x="978" y="195"/>
                      <a:pt x="910" y="195"/>
                    </a:cubicBezTo>
                    <a:cubicBezTo>
                      <a:pt x="840" y="195"/>
                      <a:pt x="782" y="218"/>
                      <a:pt x="738" y="266"/>
                    </a:cubicBezTo>
                    <a:cubicBezTo>
                      <a:pt x="694" y="313"/>
                      <a:pt x="672" y="380"/>
                      <a:pt x="672" y="465"/>
                    </a:cubicBezTo>
                    <a:cubicBezTo>
                      <a:pt x="672" y="548"/>
                      <a:pt x="694" y="612"/>
                      <a:pt x="738" y="658"/>
                    </a:cubicBezTo>
                    <a:cubicBezTo>
                      <a:pt x="782" y="704"/>
                      <a:pt x="841" y="727"/>
                      <a:pt x="915" y="727"/>
                    </a:cubicBezTo>
                    <a:cubicBezTo>
                      <a:pt x="974" y="727"/>
                      <a:pt x="1023" y="712"/>
                      <a:pt x="1061" y="684"/>
                    </a:cubicBezTo>
                    <a:cubicBezTo>
                      <a:pt x="1098" y="655"/>
                      <a:pt x="1125" y="615"/>
                      <a:pt x="1139" y="563"/>
                    </a:cubicBezTo>
                    <a:lnTo>
                      <a:pt x="1049" y="551"/>
                    </a:lnTo>
                    <a:cubicBezTo>
                      <a:pt x="1036" y="587"/>
                      <a:pt x="1019" y="614"/>
                      <a:pt x="996" y="631"/>
                    </a:cubicBezTo>
                    <a:close/>
                    <a:moveTo>
                      <a:pt x="811" y="306"/>
                    </a:moveTo>
                    <a:cubicBezTo>
                      <a:pt x="838" y="279"/>
                      <a:pt x="871" y="266"/>
                      <a:pt x="910" y="266"/>
                    </a:cubicBezTo>
                    <a:cubicBezTo>
                      <a:pt x="955" y="266"/>
                      <a:pt x="990" y="282"/>
                      <a:pt x="1018" y="316"/>
                    </a:cubicBezTo>
                    <a:cubicBezTo>
                      <a:pt x="1035" y="337"/>
                      <a:pt x="1046" y="369"/>
                      <a:pt x="1050" y="412"/>
                    </a:cubicBezTo>
                    <a:lnTo>
                      <a:pt x="766" y="412"/>
                    </a:lnTo>
                    <a:cubicBezTo>
                      <a:pt x="769" y="368"/>
                      <a:pt x="783" y="333"/>
                      <a:pt x="811" y="306"/>
                    </a:cubicBezTo>
                    <a:close/>
                    <a:moveTo>
                      <a:pt x="1294" y="716"/>
                    </a:moveTo>
                    <a:lnTo>
                      <a:pt x="1431" y="521"/>
                    </a:lnTo>
                    <a:lnTo>
                      <a:pt x="1455" y="559"/>
                    </a:lnTo>
                    <a:lnTo>
                      <a:pt x="1561" y="716"/>
                    </a:lnTo>
                    <a:lnTo>
                      <a:pt x="1666" y="716"/>
                    </a:lnTo>
                    <a:lnTo>
                      <a:pt x="1481" y="452"/>
                    </a:lnTo>
                    <a:lnTo>
                      <a:pt x="1654" y="206"/>
                    </a:lnTo>
                    <a:lnTo>
                      <a:pt x="1549" y="206"/>
                    </a:lnTo>
                    <a:lnTo>
                      <a:pt x="1464" y="326"/>
                    </a:lnTo>
                    <a:cubicBezTo>
                      <a:pt x="1452" y="342"/>
                      <a:pt x="1440" y="361"/>
                      <a:pt x="1425" y="382"/>
                    </a:cubicBezTo>
                    <a:cubicBezTo>
                      <a:pt x="1416" y="367"/>
                      <a:pt x="1404" y="348"/>
                      <a:pt x="1390" y="327"/>
                    </a:cubicBezTo>
                    <a:lnTo>
                      <a:pt x="1309" y="206"/>
                    </a:lnTo>
                    <a:lnTo>
                      <a:pt x="1203" y="206"/>
                    </a:lnTo>
                    <a:lnTo>
                      <a:pt x="1376" y="452"/>
                    </a:lnTo>
                    <a:lnTo>
                      <a:pt x="1189" y="716"/>
                    </a:lnTo>
                    <a:lnTo>
                      <a:pt x="1294" y="716"/>
                    </a:lnTo>
                    <a:close/>
                    <a:moveTo>
                      <a:pt x="1890" y="642"/>
                    </a:moveTo>
                    <a:cubicBezTo>
                      <a:pt x="1878" y="642"/>
                      <a:pt x="1868" y="640"/>
                      <a:pt x="1861" y="637"/>
                    </a:cubicBezTo>
                    <a:cubicBezTo>
                      <a:pt x="1854" y="632"/>
                      <a:pt x="1849" y="627"/>
                      <a:pt x="1846" y="619"/>
                    </a:cubicBezTo>
                    <a:cubicBezTo>
                      <a:pt x="1843" y="612"/>
                      <a:pt x="1841" y="596"/>
                      <a:pt x="1841" y="572"/>
                    </a:cubicBezTo>
                    <a:lnTo>
                      <a:pt x="1841" y="273"/>
                    </a:lnTo>
                    <a:lnTo>
                      <a:pt x="1928" y="273"/>
                    </a:lnTo>
                    <a:lnTo>
                      <a:pt x="1928" y="206"/>
                    </a:lnTo>
                    <a:lnTo>
                      <a:pt x="1841" y="206"/>
                    </a:lnTo>
                    <a:lnTo>
                      <a:pt x="1841" y="28"/>
                    </a:lnTo>
                    <a:lnTo>
                      <a:pt x="1755" y="80"/>
                    </a:lnTo>
                    <a:lnTo>
                      <a:pt x="1755" y="206"/>
                    </a:lnTo>
                    <a:lnTo>
                      <a:pt x="1691" y="206"/>
                    </a:lnTo>
                    <a:lnTo>
                      <a:pt x="1691" y="273"/>
                    </a:lnTo>
                    <a:lnTo>
                      <a:pt x="1755" y="273"/>
                    </a:lnTo>
                    <a:lnTo>
                      <a:pt x="1755" y="567"/>
                    </a:lnTo>
                    <a:cubicBezTo>
                      <a:pt x="1755" y="619"/>
                      <a:pt x="1758" y="652"/>
                      <a:pt x="1765" y="669"/>
                    </a:cubicBezTo>
                    <a:cubicBezTo>
                      <a:pt x="1772" y="685"/>
                      <a:pt x="1784" y="699"/>
                      <a:pt x="1802" y="708"/>
                    </a:cubicBezTo>
                    <a:cubicBezTo>
                      <a:pt x="1818" y="718"/>
                      <a:pt x="1843" y="723"/>
                      <a:pt x="1875" y="723"/>
                    </a:cubicBezTo>
                    <a:cubicBezTo>
                      <a:pt x="1893" y="723"/>
                      <a:pt x="1915" y="720"/>
                      <a:pt x="1940" y="715"/>
                    </a:cubicBezTo>
                    <a:lnTo>
                      <a:pt x="1928" y="639"/>
                    </a:lnTo>
                    <a:cubicBezTo>
                      <a:pt x="1912" y="641"/>
                      <a:pt x="1899" y="642"/>
                      <a:pt x="1890" y="642"/>
                    </a:cubicBezTo>
                    <a:close/>
                    <a:moveTo>
                      <a:pt x="2560" y="440"/>
                    </a:moveTo>
                    <a:lnTo>
                      <a:pt x="2560" y="572"/>
                    </a:lnTo>
                    <a:cubicBezTo>
                      <a:pt x="2541" y="589"/>
                      <a:pt x="2511" y="606"/>
                      <a:pt x="2473" y="622"/>
                    </a:cubicBezTo>
                    <a:cubicBezTo>
                      <a:pt x="2434" y="638"/>
                      <a:pt x="2395" y="645"/>
                      <a:pt x="2355" y="645"/>
                    </a:cubicBezTo>
                    <a:cubicBezTo>
                      <a:pt x="2308" y="645"/>
                      <a:pt x="2265" y="636"/>
                      <a:pt x="2224" y="615"/>
                    </a:cubicBezTo>
                    <a:cubicBezTo>
                      <a:pt x="2183" y="594"/>
                      <a:pt x="2151" y="563"/>
                      <a:pt x="2129" y="520"/>
                    </a:cubicBezTo>
                    <a:cubicBezTo>
                      <a:pt x="2108" y="478"/>
                      <a:pt x="2097" y="425"/>
                      <a:pt x="2097" y="362"/>
                    </a:cubicBezTo>
                    <a:cubicBezTo>
                      <a:pt x="2097" y="311"/>
                      <a:pt x="2106" y="264"/>
                      <a:pt x="2124" y="220"/>
                    </a:cubicBezTo>
                    <a:cubicBezTo>
                      <a:pt x="2134" y="195"/>
                      <a:pt x="2149" y="171"/>
                      <a:pt x="2168" y="151"/>
                    </a:cubicBezTo>
                    <a:cubicBezTo>
                      <a:pt x="2187" y="129"/>
                      <a:pt x="2212" y="112"/>
                      <a:pt x="2244" y="99"/>
                    </a:cubicBezTo>
                    <a:cubicBezTo>
                      <a:pt x="2274" y="87"/>
                      <a:pt x="2311" y="80"/>
                      <a:pt x="2354" y="80"/>
                    </a:cubicBezTo>
                    <a:cubicBezTo>
                      <a:pt x="2389" y="80"/>
                      <a:pt x="2422" y="86"/>
                      <a:pt x="2450" y="98"/>
                    </a:cubicBezTo>
                    <a:cubicBezTo>
                      <a:pt x="2480" y="110"/>
                      <a:pt x="2502" y="127"/>
                      <a:pt x="2518" y="148"/>
                    </a:cubicBezTo>
                    <a:cubicBezTo>
                      <a:pt x="2534" y="168"/>
                      <a:pt x="2547" y="196"/>
                      <a:pt x="2557" y="232"/>
                    </a:cubicBezTo>
                    <a:lnTo>
                      <a:pt x="2641" y="209"/>
                    </a:lnTo>
                    <a:cubicBezTo>
                      <a:pt x="2629" y="161"/>
                      <a:pt x="2611" y="123"/>
                      <a:pt x="2588" y="93"/>
                    </a:cubicBezTo>
                    <a:cubicBezTo>
                      <a:pt x="2564" y="64"/>
                      <a:pt x="2532" y="41"/>
                      <a:pt x="2491" y="25"/>
                    </a:cubicBezTo>
                    <a:cubicBezTo>
                      <a:pt x="2450" y="8"/>
                      <a:pt x="2404" y="0"/>
                      <a:pt x="2353" y="0"/>
                    </a:cubicBezTo>
                    <a:cubicBezTo>
                      <a:pt x="2283" y="0"/>
                      <a:pt x="2221" y="15"/>
                      <a:pt x="2167" y="43"/>
                    </a:cubicBezTo>
                    <a:cubicBezTo>
                      <a:pt x="2114" y="72"/>
                      <a:pt x="2072" y="116"/>
                      <a:pt x="2044" y="175"/>
                    </a:cubicBezTo>
                    <a:cubicBezTo>
                      <a:pt x="2015" y="235"/>
                      <a:pt x="2000" y="299"/>
                      <a:pt x="2000" y="367"/>
                    </a:cubicBezTo>
                    <a:cubicBezTo>
                      <a:pt x="2000" y="437"/>
                      <a:pt x="2015" y="499"/>
                      <a:pt x="2044" y="555"/>
                    </a:cubicBezTo>
                    <a:cubicBezTo>
                      <a:pt x="2072" y="611"/>
                      <a:pt x="2116" y="654"/>
                      <a:pt x="2172" y="684"/>
                    </a:cubicBezTo>
                    <a:cubicBezTo>
                      <a:pt x="2228" y="713"/>
                      <a:pt x="2291" y="728"/>
                      <a:pt x="2361" y="728"/>
                    </a:cubicBezTo>
                    <a:cubicBezTo>
                      <a:pt x="2412" y="728"/>
                      <a:pt x="2462" y="719"/>
                      <a:pt x="2510" y="700"/>
                    </a:cubicBezTo>
                    <a:cubicBezTo>
                      <a:pt x="2558" y="682"/>
                      <a:pt x="2606" y="654"/>
                      <a:pt x="2652" y="618"/>
                    </a:cubicBezTo>
                    <a:lnTo>
                      <a:pt x="2652" y="357"/>
                    </a:lnTo>
                    <a:lnTo>
                      <a:pt x="2354" y="357"/>
                    </a:lnTo>
                    <a:lnTo>
                      <a:pt x="2354" y="440"/>
                    </a:lnTo>
                    <a:lnTo>
                      <a:pt x="2560" y="440"/>
                    </a:lnTo>
                    <a:close/>
                    <a:moveTo>
                      <a:pt x="3074" y="631"/>
                    </a:moveTo>
                    <a:cubicBezTo>
                      <a:pt x="3051" y="647"/>
                      <a:pt x="3025" y="656"/>
                      <a:pt x="2993" y="656"/>
                    </a:cubicBezTo>
                    <a:cubicBezTo>
                      <a:pt x="2950" y="656"/>
                      <a:pt x="2915" y="641"/>
                      <a:pt x="2886" y="612"/>
                    </a:cubicBezTo>
                    <a:cubicBezTo>
                      <a:pt x="2857" y="581"/>
                      <a:pt x="2842" y="539"/>
                      <a:pt x="2839" y="483"/>
                    </a:cubicBezTo>
                    <a:lnTo>
                      <a:pt x="3220" y="483"/>
                    </a:lnTo>
                    <a:cubicBezTo>
                      <a:pt x="3220" y="473"/>
                      <a:pt x="3220" y="465"/>
                      <a:pt x="3220" y="460"/>
                    </a:cubicBezTo>
                    <a:cubicBezTo>
                      <a:pt x="3220" y="376"/>
                      <a:pt x="3198" y="311"/>
                      <a:pt x="3155" y="265"/>
                    </a:cubicBezTo>
                    <a:cubicBezTo>
                      <a:pt x="3111" y="218"/>
                      <a:pt x="3056" y="195"/>
                      <a:pt x="2988" y="195"/>
                    </a:cubicBezTo>
                    <a:cubicBezTo>
                      <a:pt x="2917" y="195"/>
                      <a:pt x="2860" y="218"/>
                      <a:pt x="2816" y="266"/>
                    </a:cubicBezTo>
                    <a:cubicBezTo>
                      <a:pt x="2772" y="313"/>
                      <a:pt x="2750" y="380"/>
                      <a:pt x="2750" y="465"/>
                    </a:cubicBezTo>
                    <a:cubicBezTo>
                      <a:pt x="2750" y="548"/>
                      <a:pt x="2772" y="612"/>
                      <a:pt x="2816" y="658"/>
                    </a:cubicBezTo>
                    <a:cubicBezTo>
                      <a:pt x="2859" y="704"/>
                      <a:pt x="2918" y="727"/>
                      <a:pt x="2993" y="727"/>
                    </a:cubicBezTo>
                    <a:cubicBezTo>
                      <a:pt x="3052" y="727"/>
                      <a:pt x="3100" y="712"/>
                      <a:pt x="3139" y="684"/>
                    </a:cubicBezTo>
                    <a:cubicBezTo>
                      <a:pt x="3176" y="655"/>
                      <a:pt x="3203" y="615"/>
                      <a:pt x="3217" y="563"/>
                    </a:cubicBezTo>
                    <a:lnTo>
                      <a:pt x="3127" y="551"/>
                    </a:lnTo>
                    <a:cubicBezTo>
                      <a:pt x="3114" y="587"/>
                      <a:pt x="3097" y="614"/>
                      <a:pt x="3074" y="631"/>
                    </a:cubicBezTo>
                    <a:close/>
                    <a:moveTo>
                      <a:pt x="2889" y="306"/>
                    </a:moveTo>
                    <a:cubicBezTo>
                      <a:pt x="2915" y="279"/>
                      <a:pt x="2949" y="266"/>
                      <a:pt x="2988" y="266"/>
                    </a:cubicBezTo>
                    <a:cubicBezTo>
                      <a:pt x="3033" y="266"/>
                      <a:pt x="3068" y="282"/>
                      <a:pt x="3096" y="316"/>
                    </a:cubicBezTo>
                    <a:cubicBezTo>
                      <a:pt x="3113" y="337"/>
                      <a:pt x="3124" y="369"/>
                      <a:pt x="3128" y="412"/>
                    </a:cubicBezTo>
                    <a:lnTo>
                      <a:pt x="2844" y="412"/>
                    </a:lnTo>
                    <a:cubicBezTo>
                      <a:pt x="2847" y="368"/>
                      <a:pt x="2861" y="333"/>
                      <a:pt x="2889" y="306"/>
                    </a:cubicBezTo>
                    <a:close/>
                    <a:moveTo>
                      <a:pt x="3412" y="716"/>
                    </a:moveTo>
                    <a:lnTo>
                      <a:pt x="3412" y="438"/>
                    </a:lnTo>
                    <a:cubicBezTo>
                      <a:pt x="3412" y="372"/>
                      <a:pt x="3426" y="328"/>
                      <a:pt x="3453" y="305"/>
                    </a:cubicBezTo>
                    <a:cubicBezTo>
                      <a:pt x="3479" y="281"/>
                      <a:pt x="3511" y="270"/>
                      <a:pt x="3547" y="270"/>
                    </a:cubicBezTo>
                    <a:cubicBezTo>
                      <a:pt x="3571" y="270"/>
                      <a:pt x="3590" y="274"/>
                      <a:pt x="3607" y="285"/>
                    </a:cubicBezTo>
                    <a:cubicBezTo>
                      <a:pt x="3625" y="295"/>
                      <a:pt x="3637" y="310"/>
                      <a:pt x="3644" y="327"/>
                    </a:cubicBezTo>
                    <a:cubicBezTo>
                      <a:pt x="3650" y="344"/>
                      <a:pt x="3653" y="371"/>
                      <a:pt x="3653" y="406"/>
                    </a:cubicBezTo>
                    <a:lnTo>
                      <a:pt x="3653" y="716"/>
                    </a:lnTo>
                    <a:lnTo>
                      <a:pt x="3740" y="716"/>
                    </a:lnTo>
                    <a:lnTo>
                      <a:pt x="3740" y="402"/>
                    </a:lnTo>
                    <a:cubicBezTo>
                      <a:pt x="3740" y="363"/>
                      <a:pt x="3738" y="334"/>
                      <a:pt x="3735" y="319"/>
                    </a:cubicBezTo>
                    <a:cubicBezTo>
                      <a:pt x="3730" y="294"/>
                      <a:pt x="3721" y="273"/>
                      <a:pt x="3708" y="255"/>
                    </a:cubicBezTo>
                    <a:cubicBezTo>
                      <a:pt x="3696" y="237"/>
                      <a:pt x="3676" y="222"/>
                      <a:pt x="3650" y="212"/>
                    </a:cubicBezTo>
                    <a:cubicBezTo>
                      <a:pt x="3625" y="201"/>
                      <a:pt x="3596" y="195"/>
                      <a:pt x="3566" y="195"/>
                    </a:cubicBezTo>
                    <a:cubicBezTo>
                      <a:pt x="3495" y="195"/>
                      <a:pt x="3441" y="222"/>
                      <a:pt x="3403" y="278"/>
                    </a:cubicBezTo>
                    <a:lnTo>
                      <a:pt x="3403" y="206"/>
                    </a:lnTo>
                    <a:lnTo>
                      <a:pt x="3326" y="206"/>
                    </a:lnTo>
                    <a:lnTo>
                      <a:pt x="3326" y="716"/>
                    </a:lnTo>
                    <a:lnTo>
                      <a:pt x="3412" y="716"/>
                    </a:lnTo>
                    <a:close/>
                    <a:moveTo>
                      <a:pt x="4168" y="631"/>
                    </a:moveTo>
                    <a:cubicBezTo>
                      <a:pt x="4145" y="647"/>
                      <a:pt x="4119" y="656"/>
                      <a:pt x="4087" y="656"/>
                    </a:cubicBezTo>
                    <a:cubicBezTo>
                      <a:pt x="4044" y="656"/>
                      <a:pt x="4009" y="641"/>
                      <a:pt x="3980" y="612"/>
                    </a:cubicBezTo>
                    <a:cubicBezTo>
                      <a:pt x="3951" y="581"/>
                      <a:pt x="3936" y="539"/>
                      <a:pt x="3933" y="483"/>
                    </a:cubicBezTo>
                    <a:lnTo>
                      <a:pt x="4314" y="483"/>
                    </a:lnTo>
                    <a:cubicBezTo>
                      <a:pt x="4314" y="473"/>
                      <a:pt x="4314" y="465"/>
                      <a:pt x="4314" y="460"/>
                    </a:cubicBezTo>
                    <a:cubicBezTo>
                      <a:pt x="4314" y="376"/>
                      <a:pt x="4292" y="311"/>
                      <a:pt x="4249" y="265"/>
                    </a:cubicBezTo>
                    <a:cubicBezTo>
                      <a:pt x="4205" y="218"/>
                      <a:pt x="4150" y="195"/>
                      <a:pt x="4082" y="195"/>
                    </a:cubicBezTo>
                    <a:cubicBezTo>
                      <a:pt x="4012" y="195"/>
                      <a:pt x="3954" y="218"/>
                      <a:pt x="3910" y="266"/>
                    </a:cubicBezTo>
                    <a:cubicBezTo>
                      <a:pt x="3866" y="313"/>
                      <a:pt x="3844" y="380"/>
                      <a:pt x="3844" y="465"/>
                    </a:cubicBezTo>
                    <a:cubicBezTo>
                      <a:pt x="3844" y="548"/>
                      <a:pt x="3866" y="612"/>
                      <a:pt x="3910" y="658"/>
                    </a:cubicBezTo>
                    <a:cubicBezTo>
                      <a:pt x="3953" y="704"/>
                      <a:pt x="4012" y="727"/>
                      <a:pt x="4087" y="727"/>
                    </a:cubicBezTo>
                    <a:cubicBezTo>
                      <a:pt x="4146" y="727"/>
                      <a:pt x="4195" y="712"/>
                      <a:pt x="4233" y="684"/>
                    </a:cubicBezTo>
                    <a:cubicBezTo>
                      <a:pt x="4270" y="655"/>
                      <a:pt x="4297" y="615"/>
                      <a:pt x="4311" y="563"/>
                    </a:cubicBezTo>
                    <a:lnTo>
                      <a:pt x="4221" y="551"/>
                    </a:lnTo>
                    <a:cubicBezTo>
                      <a:pt x="4208" y="587"/>
                      <a:pt x="4191" y="614"/>
                      <a:pt x="4168" y="631"/>
                    </a:cubicBezTo>
                    <a:close/>
                    <a:moveTo>
                      <a:pt x="3983" y="306"/>
                    </a:moveTo>
                    <a:cubicBezTo>
                      <a:pt x="4010" y="279"/>
                      <a:pt x="4043" y="266"/>
                      <a:pt x="4082" y="266"/>
                    </a:cubicBezTo>
                    <a:cubicBezTo>
                      <a:pt x="4127" y="266"/>
                      <a:pt x="4162" y="282"/>
                      <a:pt x="4190" y="316"/>
                    </a:cubicBezTo>
                    <a:cubicBezTo>
                      <a:pt x="4207" y="337"/>
                      <a:pt x="4218" y="369"/>
                      <a:pt x="4222" y="412"/>
                    </a:cubicBezTo>
                    <a:lnTo>
                      <a:pt x="3938" y="412"/>
                    </a:lnTo>
                    <a:cubicBezTo>
                      <a:pt x="3941" y="368"/>
                      <a:pt x="3955" y="333"/>
                      <a:pt x="3983" y="306"/>
                    </a:cubicBezTo>
                    <a:close/>
                    <a:moveTo>
                      <a:pt x="4505" y="716"/>
                    </a:moveTo>
                    <a:lnTo>
                      <a:pt x="4505" y="450"/>
                    </a:lnTo>
                    <a:cubicBezTo>
                      <a:pt x="4505" y="413"/>
                      <a:pt x="4510" y="380"/>
                      <a:pt x="4520" y="348"/>
                    </a:cubicBezTo>
                    <a:cubicBezTo>
                      <a:pt x="4526" y="329"/>
                      <a:pt x="4537" y="313"/>
                      <a:pt x="4552" y="301"/>
                    </a:cubicBezTo>
                    <a:cubicBezTo>
                      <a:pt x="4566" y="290"/>
                      <a:pt x="4584" y="284"/>
                      <a:pt x="4603" y="284"/>
                    </a:cubicBezTo>
                    <a:cubicBezTo>
                      <a:pt x="4623" y="284"/>
                      <a:pt x="4644" y="290"/>
                      <a:pt x="4666" y="302"/>
                    </a:cubicBezTo>
                    <a:lnTo>
                      <a:pt x="4696" y="222"/>
                    </a:lnTo>
                    <a:cubicBezTo>
                      <a:pt x="4666" y="204"/>
                      <a:pt x="4636" y="195"/>
                      <a:pt x="4608" y="195"/>
                    </a:cubicBezTo>
                    <a:cubicBezTo>
                      <a:pt x="4587" y="195"/>
                      <a:pt x="4568" y="201"/>
                      <a:pt x="4552" y="212"/>
                    </a:cubicBezTo>
                    <a:cubicBezTo>
                      <a:pt x="4535" y="223"/>
                      <a:pt x="4516" y="248"/>
                      <a:pt x="4497" y="283"/>
                    </a:cubicBezTo>
                    <a:lnTo>
                      <a:pt x="4497" y="206"/>
                    </a:lnTo>
                    <a:lnTo>
                      <a:pt x="4419" y="206"/>
                    </a:lnTo>
                    <a:lnTo>
                      <a:pt x="4419" y="716"/>
                    </a:lnTo>
                    <a:lnTo>
                      <a:pt x="4505" y="716"/>
                    </a:lnTo>
                    <a:close/>
                    <a:moveTo>
                      <a:pt x="5098" y="716"/>
                    </a:moveTo>
                    <a:lnTo>
                      <a:pt x="5188" y="716"/>
                    </a:lnTo>
                    <a:cubicBezTo>
                      <a:pt x="5177" y="697"/>
                      <a:pt x="5171" y="676"/>
                      <a:pt x="5167" y="654"/>
                    </a:cubicBezTo>
                    <a:cubicBezTo>
                      <a:pt x="5164" y="634"/>
                      <a:pt x="5162" y="582"/>
                      <a:pt x="5162" y="503"/>
                    </a:cubicBezTo>
                    <a:lnTo>
                      <a:pt x="5162" y="388"/>
                    </a:lnTo>
                    <a:cubicBezTo>
                      <a:pt x="5162" y="349"/>
                      <a:pt x="5161" y="323"/>
                      <a:pt x="5158" y="308"/>
                    </a:cubicBezTo>
                    <a:cubicBezTo>
                      <a:pt x="5152" y="284"/>
                      <a:pt x="5143" y="265"/>
                      <a:pt x="5130" y="249"/>
                    </a:cubicBezTo>
                    <a:cubicBezTo>
                      <a:pt x="5117" y="233"/>
                      <a:pt x="5098" y="220"/>
                      <a:pt x="5070" y="211"/>
                    </a:cubicBezTo>
                    <a:cubicBezTo>
                      <a:pt x="5043" y="200"/>
                      <a:pt x="5007" y="195"/>
                      <a:pt x="4964" y="195"/>
                    </a:cubicBezTo>
                    <a:cubicBezTo>
                      <a:pt x="4920" y="195"/>
                      <a:pt x="4881" y="201"/>
                      <a:pt x="4848" y="212"/>
                    </a:cubicBezTo>
                    <a:cubicBezTo>
                      <a:pt x="4814" y="225"/>
                      <a:pt x="4789" y="242"/>
                      <a:pt x="4771" y="265"/>
                    </a:cubicBezTo>
                    <a:cubicBezTo>
                      <a:pt x="4753" y="286"/>
                      <a:pt x="4741" y="316"/>
                      <a:pt x="4733" y="352"/>
                    </a:cubicBezTo>
                    <a:lnTo>
                      <a:pt x="4817" y="364"/>
                    </a:lnTo>
                    <a:cubicBezTo>
                      <a:pt x="4826" y="328"/>
                      <a:pt x="4841" y="302"/>
                      <a:pt x="4861" y="288"/>
                    </a:cubicBezTo>
                    <a:cubicBezTo>
                      <a:pt x="4880" y="273"/>
                      <a:pt x="4910" y="267"/>
                      <a:pt x="4951" y="267"/>
                    </a:cubicBezTo>
                    <a:cubicBezTo>
                      <a:pt x="4994" y="267"/>
                      <a:pt x="5028" y="276"/>
                      <a:pt x="5049" y="296"/>
                    </a:cubicBezTo>
                    <a:cubicBezTo>
                      <a:pt x="5066" y="310"/>
                      <a:pt x="5074" y="334"/>
                      <a:pt x="5074" y="370"/>
                    </a:cubicBezTo>
                    <a:cubicBezTo>
                      <a:pt x="5074" y="373"/>
                      <a:pt x="5074" y="381"/>
                      <a:pt x="5074" y="393"/>
                    </a:cubicBezTo>
                    <a:cubicBezTo>
                      <a:pt x="5041" y="404"/>
                      <a:pt x="4989" y="414"/>
                      <a:pt x="4919" y="422"/>
                    </a:cubicBezTo>
                    <a:cubicBezTo>
                      <a:pt x="4885" y="426"/>
                      <a:pt x="4860" y="431"/>
                      <a:pt x="4842" y="435"/>
                    </a:cubicBezTo>
                    <a:cubicBezTo>
                      <a:pt x="4819" y="442"/>
                      <a:pt x="4799" y="451"/>
                      <a:pt x="4780" y="463"/>
                    </a:cubicBezTo>
                    <a:cubicBezTo>
                      <a:pt x="4761" y="476"/>
                      <a:pt x="4746" y="493"/>
                      <a:pt x="4735" y="514"/>
                    </a:cubicBezTo>
                    <a:cubicBezTo>
                      <a:pt x="4724" y="533"/>
                      <a:pt x="4718" y="557"/>
                      <a:pt x="4718" y="581"/>
                    </a:cubicBezTo>
                    <a:cubicBezTo>
                      <a:pt x="4718" y="624"/>
                      <a:pt x="4733" y="659"/>
                      <a:pt x="4763" y="686"/>
                    </a:cubicBezTo>
                    <a:cubicBezTo>
                      <a:pt x="4794" y="713"/>
                      <a:pt x="4837" y="727"/>
                      <a:pt x="4893" y="727"/>
                    </a:cubicBezTo>
                    <a:cubicBezTo>
                      <a:pt x="4927" y="727"/>
                      <a:pt x="4959" y="721"/>
                      <a:pt x="4988" y="710"/>
                    </a:cubicBezTo>
                    <a:cubicBezTo>
                      <a:pt x="5018" y="699"/>
                      <a:pt x="5048" y="680"/>
                      <a:pt x="5081" y="652"/>
                    </a:cubicBezTo>
                    <a:cubicBezTo>
                      <a:pt x="5084" y="677"/>
                      <a:pt x="5089" y="698"/>
                      <a:pt x="5098" y="716"/>
                    </a:cubicBezTo>
                    <a:close/>
                    <a:moveTo>
                      <a:pt x="5074" y="492"/>
                    </a:moveTo>
                    <a:cubicBezTo>
                      <a:pt x="5074" y="530"/>
                      <a:pt x="5069" y="559"/>
                      <a:pt x="5059" y="578"/>
                    </a:cubicBezTo>
                    <a:cubicBezTo>
                      <a:pt x="5048" y="603"/>
                      <a:pt x="5029" y="623"/>
                      <a:pt x="5002" y="638"/>
                    </a:cubicBezTo>
                    <a:cubicBezTo>
                      <a:pt x="4977" y="652"/>
                      <a:pt x="4947" y="659"/>
                      <a:pt x="4914" y="659"/>
                    </a:cubicBezTo>
                    <a:cubicBezTo>
                      <a:pt x="4879" y="659"/>
                      <a:pt x="4854" y="651"/>
                      <a:pt x="4837" y="637"/>
                    </a:cubicBezTo>
                    <a:cubicBezTo>
                      <a:pt x="4819" y="621"/>
                      <a:pt x="4810" y="602"/>
                      <a:pt x="4810" y="578"/>
                    </a:cubicBezTo>
                    <a:cubicBezTo>
                      <a:pt x="4810" y="564"/>
                      <a:pt x="4814" y="550"/>
                      <a:pt x="4822" y="538"/>
                    </a:cubicBezTo>
                    <a:cubicBezTo>
                      <a:pt x="4830" y="525"/>
                      <a:pt x="4842" y="516"/>
                      <a:pt x="4857" y="510"/>
                    </a:cubicBezTo>
                    <a:cubicBezTo>
                      <a:pt x="4871" y="504"/>
                      <a:pt x="4897" y="498"/>
                      <a:pt x="4932" y="493"/>
                    </a:cubicBezTo>
                    <a:cubicBezTo>
                      <a:pt x="4995" y="484"/>
                      <a:pt x="5043" y="473"/>
                      <a:pt x="5074" y="460"/>
                    </a:cubicBezTo>
                    <a:lnTo>
                      <a:pt x="5074" y="492"/>
                    </a:lnTo>
                    <a:close/>
                    <a:moveTo>
                      <a:pt x="5445" y="642"/>
                    </a:moveTo>
                    <a:cubicBezTo>
                      <a:pt x="5432" y="642"/>
                      <a:pt x="5422" y="640"/>
                      <a:pt x="5415" y="637"/>
                    </a:cubicBezTo>
                    <a:cubicBezTo>
                      <a:pt x="5409" y="632"/>
                      <a:pt x="5404" y="627"/>
                      <a:pt x="5401" y="619"/>
                    </a:cubicBezTo>
                    <a:cubicBezTo>
                      <a:pt x="5398" y="612"/>
                      <a:pt x="5396" y="596"/>
                      <a:pt x="5396" y="572"/>
                    </a:cubicBezTo>
                    <a:lnTo>
                      <a:pt x="5396" y="273"/>
                    </a:lnTo>
                    <a:lnTo>
                      <a:pt x="5482" y="273"/>
                    </a:lnTo>
                    <a:lnTo>
                      <a:pt x="5482" y="206"/>
                    </a:lnTo>
                    <a:lnTo>
                      <a:pt x="5396" y="206"/>
                    </a:lnTo>
                    <a:lnTo>
                      <a:pt x="5396" y="28"/>
                    </a:lnTo>
                    <a:lnTo>
                      <a:pt x="5309" y="80"/>
                    </a:lnTo>
                    <a:lnTo>
                      <a:pt x="5309" y="206"/>
                    </a:lnTo>
                    <a:lnTo>
                      <a:pt x="5245" y="206"/>
                    </a:lnTo>
                    <a:lnTo>
                      <a:pt x="5245" y="273"/>
                    </a:lnTo>
                    <a:lnTo>
                      <a:pt x="5309" y="273"/>
                    </a:lnTo>
                    <a:lnTo>
                      <a:pt x="5309" y="567"/>
                    </a:lnTo>
                    <a:cubicBezTo>
                      <a:pt x="5309" y="619"/>
                      <a:pt x="5313" y="652"/>
                      <a:pt x="5320" y="669"/>
                    </a:cubicBezTo>
                    <a:cubicBezTo>
                      <a:pt x="5327" y="685"/>
                      <a:pt x="5339" y="699"/>
                      <a:pt x="5356" y="708"/>
                    </a:cubicBezTo>
                    <a:cubicBezTo>
                      <a:pt x="5373" y="718"/>
                      <a:pt x="5398" y="723"/>
                      <a:pt x="5429" y="723"/>
                    </a:cubicBezTo>
                    <a:cubicBezTo>
                      <a:pt x="5448" y="723"/>
                      <a:pt x="5470" y="720"/>
                      <a:pt x="5494" y="715"/>
                    </a:cubicBezTo>
                    <a:lnTo>
                      <a:pt x="5482" y="639"/>
                    </a:lnTo>
                    <a:cubicBezTo>
                      <a:pt x="5467" y="641"/>
                      <a:pt x="5454" y="642"/>
                      <a:pt x="5445" y="642"/>
                    </a:cubicBezTo>
                    <a:close/>
                    <a:moveTo>
                      <a:pt x="5655" y="110"/>
                    </a:moveTo>
                    <a:lnTo>
                      <a:pt x="5655" y="12"/>
                    </a:lnTo>
                    <a:lnTo>
                      <a:pt x="5568" y="12"/>
                    </a:lnTo>
                    <a:lnTo>
                      <a:pt x="5568" y="110"/>
                    </a:lnTo>
                    <a:lnTo>
                      <a:pt x="5655" y="110"/>
                    </a:lnTo>
                    <a:close/>
                    <a:moveTo>
                      <a:pt x="5655" y="716"/>
                    </a:moveTo>
                    <a:lnTo>
                      <a:pt x="5655" y="206"/>
                    </a:lnTo>
                    <a:lnTo>
                      <a:pt x="5568" y="206"/>
                    </a:lnTo>
                    <a:lnTo>
                      <a:pt x="5568" y="716"/>
                    </a:lnTo>
                    <a:lnTo>
                      <a:pt x="5655" y="716"/>
                    </a:lnTo>
                    <a:close/>
                    <a:moveTo>
                      <a:pt x="5820" y="658"/>
                    </a:moveTo>
                    <a:cubicBezTo>
                      <a:pt x="5864" y="704"/>
                      <a:pt x="5922" y="727"/>
                      <a:pt x="5993" y="727"/>
                    </a:cubicBezTo>
                    <a:cubicBezTo>
                      <a:pt x="6038" y="727"/>
                      <a:pt x="6079" y="716"/>
                      <a:pt x="6117" y="696"/>
                    </a:cubicBezTo>
                    <a:cubicBezTo>
                      <a:pt x="6154" y="675"/>
                      <a:pt x="6183" y="646"/>
                      <a:pt x="6203" y="608"/>
                    </a:cubicBezTo>
                    <a:cubicBezTo>
                      <a:pt x="6222" y="571"/>
                      <a:pt x="6232" y="519"/>
                      <a:pt x="6232" y="454"/>
                    </a:cubicBezTo>
                    <a:cubicBezTo>
                      <a:pt x="6232" y="373"/>
                      <a:pt x="6209" y="310"/>
                      <a:pt x="6165" y="264"/>
                    </a:cubicBezTo>
                    <a:cubicBezTo>
                      <a:pt x="6121" y="217"/>
                      <a:pt x="6064" y="195"/>
                      <a:pt x="5993" y="195"/>
                    </a:cubicBezTo>
                    <a:cubicBezTo>
                      <a:pt x="5930" y="195"/>
                      <a:pt x="5877" y="213"/>
                      <a:pt x="5833" y="252"/>
                    </a:cubicBezTo>
                    <a:cubicBezTo>
                      <a:pt x="5781" y="297"/>
                      <a:pt x="5754" y="367"/>
                      <a:pt x="5754" y="460"/>
                    </a:cubicBezTo>
                    <a:cubicBezTo>
                      <a:pt x="5754" y="547"/>
                      <a:pt x="5776" y="613"/>
                      <a:pt x="5820" y="658"/>
                    </a:cubicBezTo>
                    <a:close/>
                    <a:moveTo>
                      <a:pt x="5886" y="315"/>
                    </a:moveTo>
                    <a:cubicBezTo>
                      <a:pt x="5914" y="282"/>
                      <a:pt x="5950" y="267"/>
                      <a:pt x="5993" y="267"/>
                    </a:cubicBezTo>
                    <a:cubicBezTo>
                      <a:pt x="6036" y="267"/>
                      <a:pt x="6072" y="282"/>
                      <a:pt x="6100" y="315"/>
                    </a:cubicBezTo>
                    <a:cubicBezTo>
                      <a:pt x="6129" y="347"/>
                      <a:pt x="6144" y="395"/>
                      <a:pt x="6144" y="458"/>
                    </a:cubicBezTo>
                    <a:cubicBezTo>
                      <a:pt x="6144" y="525"/>
                      <a:pt x="6129" y="575"/>
                      <a:pt x="6100" y="607"/>
                    </a:cubicBezTo>
                    <a:cubicBezTo>
                      <a:pt x="6072" y="639"/>
                      <a:pt x="6036" y="656"/>
                      <a:pt x="5993" y="656"/>
                    </a:cubicBezTo>
                    <a:cubicBezTo>
                      <a:pt x="5950" y="656"/>
                      <a:pt x="5914" y="640"/>
                      <a:pt x="5886" y="608"/>
                    </a:cubicBezTo>
                    <a:cubicBezTo>
                      <a:pt x="5857" y="576"/>
                      <a:pt x="5842" y="526"/>
                      <a:pt x="5842" y="461"/>
                    </a:cubicBezTo>
                    <a:cubicBezTo>
                      <a:pt x="5842" y="396"/>
                      <a:pt x="5857" y="347"/>
                      <a:pt x="5886" y="315"/>
                    </a:cubicBezTo>
                    <a:close/>
                    <a:moveTo>
                      <a:pt x="6420" y="716"/>
                    </a:moveTo>
                    <a:lnTo>
                      <a:pt x="6420" y="438"/>
                    </a:lnTo>
                    <a:cubicBezTo>
                      <a:pt x="6420" y="372"/>
                      <a:pt x="6434" y="328"/>
                      <a:pt x="6460" y="305"/>
                    </a:cubicBezTo>
                    <a:cubicBezTo>
                      <a:pt x="6487" y="281"/>
                      <a:pt x="6518" y="270"/>
                      <a:pt x="6555" y="270"/>
                    </a:cubicBezTo>
                    <a:cubicBezTo>
                      <a:pt x="6578" y="270"/>
                      <a:pt x="6598" y="274"/>
                      <a:pt x="6615" y="285"/>
                    </a:cubicBezTo>
                    <a:cubicBezTo>
                      <a:pt x="6633" y="295"/>
                      <a:pt x="6644" y="310"/>
                      <a:pt x="6651" y="327"/>
                    </a:cubicBezTo>
                    <a:cubicBezTo>
                      <a:pt x="6658" y="344"/>
                      <a:pt x="6661" y="371"/>
                      <a:pt x="6661" y="406"/>
                    </a:cubicBezTo>
                    <a:lnTo>
                      <a:pt x="6661" y="716"/>
                    </a:lnTo>
                    <a:lnTo>
                      <a:pt x="6748" y="716"/>
                    </a:lnTo>
                    <a:lnTo>
                      <a:pt x="6748" y="402"/>
                    </a:lnTo>
                    <a:cubicBezTo>
                      <a:pt x="6748" y="363"/>
                      <a:pt x="6746" y="334"/>
                      <a:pt x="6743" y="319"/>
                    </a:cubicBezTo>
                    <a:cubicBezTo>
                      <a:pt x="6738" y="294"/>
                      <a:pt x="6729" y="273"/>
                      <a:pt x="6716" y="255"/>
                    </a:cubicBezTo>
                    <a:cubicBezTo>
                      <a:pt x="6703" y="237"/>
                      <a:pt x="6684" y="222"/>
                      <a:pt x="6658" y="212"/>
                    </a:cubicBezTo>
                    <a:cubicBezTo>
                      <a:pt x="6633" y="201"/>
                      <a:pt x="6604" y="195"/>
                      <a:pt x="6573" y="195"/>
                    </a:cubicBezTo>
                    <a:cubicBezTo>
                      <a:pt x="6503" y="195"/>
                      <a:pt x="6449" y="222"/>
                      <a:pt x="6411" y="278"/>
                    </a:cubicBezTo>
                    <a:lnTo>
                      <a:pt x="6411" y="206"/>
                    </a:lnTo>
                    <a:lnTo>
                      <a:pt x="6333" y="206"/>
                    </a:lnTo>
                    <a:lnTo>
                      <a:pt x="6333" y="716"/>
                    </a:lnTo>
                    <a:lnTo>
                      <a:pt x="6420" y="716"/>
                    </a:lnTo>
                    <a:close/>
                    <a:moveTo>
                      <a:pt x="7419" y="716"/>
                    </a:moveTo>
                    <a:lnTo>
                      <a:pt x="7419" y="634"/>
                    </a:lnTo>
                    <a:lnTo>
                      <a:pt x="6987" y="634"/>
                    </a:lnTo>
                    <a:lnTo>
                      <a:pt x="6987" y="394"/>
                    </a:lnTo>
                    <a:lnTo>
                      <a:pt x="7375" y="394"/>
                    </a:lnTo>
                    <a:lnTo>
                      <a:pt x="7375" y="311"/>
                    </a:lnTo>
                    <a:lnTo>
                      <a:pt x="6987" y="311"/>
                    </a:lnTo>
                    <a:lnTo>
                      <a:pt x="6987" y="94"/>
                    </a:lnTo>
                    <a:lnTo>
                      <a:pt x="7402" y="94"/>
                    </a:lnTo>
                    <a:lnTo>
                      <a:pt x="7402" y="12"/>
                    </a:lnTo>
                    <a:lnTo>
                      <a:pt x="6893" y="12"/>
                    </a:lnTo>
                    <a:lnTo>
                      <a:pt x="6893" y="716"/>
                    </a:lnTo>
                    <a:lnTo>
                      <a:pt x="7419" y="716"/>
                    </a:lnTo>
                    <a:close/>
                    <a:moveTo>
                      <a:pt x="8009" y="418"/>
                    </a:moveTo>
                    <a:cubicBezTo>
                      <a:pt x="8009" y="507"/>
                      <a:pt x="7994" y="567"/>
                      <a:pt x="7966" y="598"/>
                    </a:cubicBezTo>
                    <a:cubicBezTo>
                      <a:pt x="7936" y="629"/>
                      <a:pt x="7888" y="644"/>
                      <a:pt x="7819" y="644"/>
                    </a:cubicBezTo>
                    <a:cubicBezTo>
                      <a:pt x="7780" y="644"/>
                      <a:pt x="7746" y="637"/>
                      <a:pt x="7719" y="621"/>
                    </a:cubicBezTo>
                    <a:cubicBezTo>
                      <a:pt x="7691" y="605"/>
                      <a:pt x="7671" y="582"/>
                      <a:pt x="7660" y="554"/>
                    </a:cubicBezTo>
                    <a:cubicBezTo>
                      <a:pt x="7649" y="524"/>
                      <a:pt x="7643" y="480"/>
                      <a:pt x="7643" y="418"/>
                    </a:cubicBezTo>
                    <a:lnTo>
                      <a:pt x="7643" y="12"/>
                    </a:lnTo>
                    <a:lnTo>
                      <a:pt x="7549" y="12"/>
                    </a:lnTo>
                    <a:lnTo>
                      <a:pt x="7549" y="419"/>
                    </a:lnTo>
                    <a:cubicBezTo>
                      <a:pt x="7549" y="493"/>
                      <a:pt x="7558" y="552"/>
                      <a:pt x="7576" y="595"/>
                    </a:cubicBezTo>
                    <a:cubicBezTo>
                      <a:pt x="7594" y="639"/>
                      <a:pt x="7624" y="671"/>
                      <a:pt x="7666" y="694"/>
                    </a:cubicBezTo>
                    <a:cubicBezTo>
                      <a:pt x="7708" y="716"/>
                      <a:pt x="7762" y="728"/>
                      <a:pt x="7828" y="728"/>
                    </a:cubicBezTo>
                    <a:cubicBezTo>
                      <a:pt x="7896" y="728"/>
                      <a:pt x="7950" y="715"/>
                      <a:pt x="7992" y="689"/>
                    </a:cubicBezTo>
                    <a:cubicBezTo>
                      <a:pt x="8034" y="663"/>
                      <a:pt x="8062" y="629"/>
                      <a:pt x="8079" y="587"/>
                    </a:cubicBezTo>
                    <a:cubicBezTo>
                      <a:pt x="8095" y="546"/>
                      <a:pt x="8102" y="489"/>
                      <a:pt x="8102" y="419"/>
                    </a:cubicBezTo>
                    <a:lnTo>
                      <a:pt x="8102" y="12"/>
                    </a:lnTo>
                    <a:lnTo>
                      <a:pt x="8009" y="12"/>
                    </a:lnTo>
                    <a:lnTo>
                      <a:pt x="8009" y="41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81" name="Group 88">
              <a:extLst>
                <a:ext uri="{FF2B5EF4-FFF2-40B4-BE49-F238E27FC236}">
                  <a16:creationId xmlns:a16="http://schemas.microsoft.com/office/drawing/2014/main" id="{9E70D881-0993-922D-8CAB-0D602CEA8DD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550771" y="5350614"/>
              <a:ext cx="1237488" cy="588264"/>
              <a:chOff x="2622" y="1581"/>
              <a:chExt cx="2436" cy="1158"/>
            </a:xfrm>
          </p:grpSpPr>
          <p:sp>
            <p:nvSpPr>
              <p:cNvPr id="182" name="AutoShape 87">
                <a:extLst>
                  <a:ext uri="{FF2B5EF4-FFF2-40B4-BE49-F238E27FC236}">
                    <a16:creationId xmlns:a16="http://schemas.microsoft.com/office/drawing/2014/main" id="{8AB380A2-DFA2-9A07-E8B6-475BBB53540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622" y="1581"/>
                <a:ext cx="243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3" name="Freeform 89">
                <a:extLst>
                  <a:ext uri="{FF2B5EF4-FFF2-40B4-BE49-F238E27FC236}">
                    <a16:creationId xmlns:a16="http://schemas.microsoft.com/office/drawing/2014/main" id="{DDFE3357-AED2-FF0E-838D-C41EDC4AD4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56" y="1581"/>
                <a:ext cx="1190" cy="803"/>
              </a:xfrm>
              <a:custGeom>
                <a:avLst/>
                <a:gdLst>
                  <a:gd name="T0" fmla="*/ 3499 w 5235"/>
                  <a:gd name="T1" fmla="*/ 314 h 3526"/>
                  <a:gd name="T2" fmla="*/ 4028 w 5235"/>
                  <a:gd name="T3" fmla="*/ 0 h 3526"/>
                  <a:gd name="T4" fmla="*/ 3860 w 5235"/>
                  <a:gd name="T5" fmla="*/ 0 h 3526"/>
                  <a:gd name="T6" fmla="*/ 3376 w 5235"/>
                  <a:gd name="T7" fmla="*/ 218 h 3526"/>
                  <a:gd name="T8" fmla="*/ 2881 w 5235"/>
                  <a:gd name="T9" fmla="*/ 0 h 3526"/>
                  <a:gd name="T10" fmla="*/ 2724 w 5235"/>
                  <a:gd name="T11" fmla="*/ 0 h 3526"/>
                  <a:gd name="T12" fmla="*/ 3256 w 5235"/>
                  <a:gd name="T13" fmla="*/ 314 h 3526"/>
                  <a:gd name="T14" fmla="*/ 3499 w 5235"/>
                  <a:gd name="T15" fmla="*/ 314 h 3526"/>
                  <a:gd name="T16" fmla="*/ 3756 w 5235"/>
                  <a:gd name="T17" fmla="*/ 2013 h 3526"/>
                  <a:gd name="T18" fmla="*/ 4183 w 5235"/>
                  <a:gd name="T19" fmla="*/ 1627 h 3526"/>
                  <a:gd name="T20" fmla="*/ 3587 w 5235"/>
                  <a:gd name="T21" fmla="*/ 1206 h 3526"/>
                  <a:gd name="T22" fmla="*/ 2803 w 5235"/>
                  <a:gd name="T23" fmla="*/ 863 h 3526"/>
                  <a:gd name="T24" fmla="*/ 2794 w 5235"/>
                  <a:gd name="T25" fmla="*/ 804 h 3526"/>
                  <a:gd name="T26" fmla="*/ 3344 w 5235"/>
                  <a:gd name="T27" fmla="*/ 479 h 3526"/>
                  <a:gd name="T28" fmla="*/ 3940 w 5235"/>
                  <a:gd name="T29" fmla="*/ 670 h 3526"/>
                  <a:gd name="T30" fmla="*/ 4083 w 5235"/>
                  <a:gd name="T31" fmla="*/ 623 h 3526"/>
                  <a:gd name="T32" fmla="*/ 3344 w 5235"/>
                  <a:gd name="T33" fmla="*/ 413 h 3526"/>
                  <a:gd name="T34" fmla="*/ 2726 w 5235"/>
                  <a:gd name="T35" fmla="*/ 530 h 3526"/>
                  <a:gd name="T36" fmla="*/ 2726 w 5235"/>
                  <a:gd name="T37" fmla="*/ 2 h 3526"/>
                  <a:gd name="T38" fmla="*/ 2345 w 5235"/>
                  <a:gd name="T39" fmla="*/ 2 h 3526"/>
                  <a:gd name="T40" fmla="*/ 1374 w 5235"/>
                  <a:gd name="T41" fmla="*/ 1263 h 3526"/>
                  <a:gd name="T42" fmla="*/ 1365 w 5235"/>
                  <a:gd name="T43" fmla="*/ 1263 h 3526"/>
                  <a:gd name="T44" fmla="*/ 375 w 5235"/>
                  <a:gd name="T45" fmla="*/ 2 h 3526"/>
                  <a:gd name="T46" fmla="*/ 0 w 5235"/>
                  <a:gd name="T47" fmla="*/ 2 h 3526"/>
                  <a:gd name="T48" fmla="*/ 0 w 5235"/>
                  <a:gd name="T49" fmla="*/ 1543 h 3526"/>
                  <a:gd name="T50" fmla="*/ 181 w 5235"/>
                  <a:gd name="T51" fmla="*/ 1543 h 3526"/>
                  <a:gd name="T52" fmla="*/ 181 w 5235"/>
                  <a:gd name="T53" fmla="*/ 195 h 3526"/>
                  <a:gd name="T54" fmla="*/ 1268 w 5235"/>
                  <a:gd name="T55" fmla="*/ 1570 h 3526"/>
                  <a:gd name="T56" fmla="*/ 936 w 5235"/>
                  <a:gd name="T57" fmla="*/ 1570 h 3526"/>
                  <a:gd name="T58" fmla="*/ 936 w 5235"/>
                  <a:gd name="T59" fmla="*/ 3113 h 3526"/>
                  <a:gd name="T60" fmla="*/ 1090 w 5235"/>
                  <a:gd name="T61" fmla="*/ 3113 h 3526"/>
                  <a:gd name="T62" fmla="*/ 1090 w 5235"/>
                  <a:gd name="T63" fmla="*/ 1765 h 3526"/>
                  <a:gd name="T64" fmla="*/ 2192 w 5235"/>
                  <a:gd name="T65" fmla="*/ 3156 h 3526"/>
                  <a:gd name="T66" fmla="*/ 2197 w 5235"/>
                  <a:gd name="T67" fmla="*/ 3156 h 3526"/>
                  <a:gd name="T68" fmla="*/ 3308 w 5235"/>
                  <a:gd name="T69" fmla="*/ 1745 h 3526"/>
                  <a:gd name="T70" fmla="*/ 3308 w 5235"/>
                  <a:gd name="T71" fmla="*/ 3113 h 3526"/>
                  <a:gd name="T72" fmla="*/ 3633 w 5235"/>
                  <a:gd name="T73" fmla="*/ 3113 h 3526"/>
                  <a:gd name="T74" fmla="*/ 3633 w 5235"/>
                  <a:gd name="T75" fmla="*/ 2086 h 3526"/>
                  <a:gd name="T76" fmla="*/ 4208 w 5235"/>
                  <a:gd name="T77" fmla="*/ 2086 h 3526"/>
                  <a:gd name="T78" fmla="*/ 4208 w 5235"/>
                  <a:gd name="T79" fmla="*/ 3526 h 3526"/>
                  <a:gd name="T80" fmla="*/ 4542 w 5235"/>
                  <a:gd name="T81" fmla="*/ 3526 h 3526"/>
                  <a:gd name="T82" fmla="*/ 4542 w 5235"/>
                  <a:gd name="T83" fmla="*/ 2086 h 3526"/>
                  <a:gd name="T84" fmla="*/ 5235 w 5235"/>
                  <a:gd name="T85" fmla="*/ 2086 h 3526"/>
                  <a:gd name="T86" fmla="*/ 5235 w 5235"/>
                  <a:gd name="T87" fmla="*/ 2013 h 3526"/>
                  <a:gd name="T88" fmla="*/ 3756 w 5235"/>
                  <a:gd name="T89" fmla="*/ 2013 h 3526"/>
                  <a:gd name="T90" fmla="*/ 3631 w 5235"/>
                  <a:gd name="T91" fmla="*/ 1925 h 3526"/>
                  <a:gd name="T92" fmla="*/ 3631 w 5235"/>
                  <a:gd name="T93" fmla="*/ 1570 h 3526"/>
                  <a:gd name="T94" fmla="*/ 3251 w 5235"/>
                  <a:gd name="T95" fmla="*/ 1570 h 3526"/>
                  <a:gd name="T96" fmla="*/ 2940 w 5235"/>
                  <a:gd name="T97" fmla="*/ 1974 h 3526"/>
                  <a:gd name="T98" fmla="*/ 2608 w 5235"/>
                  <a:gd name="T99" fmla="*/ 1793 h 3526"/>
                  <a:gd name="T100" fmla="*/ 2451 w 5235"/>
                  <a:gd name="T101" fmla="*/ 1852 h 3526"/>
                  <a:gd name="T102" fmla="*/ 2881 w 5235"/>
                  <a:gd name="T103" fmla="*/ 2052 h 3526"/>
                  <a:gd name="T104" fmla="*/ 2281 w 5235"/>
                  <a:gd name="T105" fmla="*/ 2831 h 3526"/>
                  <a:gd name="T106" fmla="*/ 2269 w 5235"/>
                  <a:gd name="T107" fmla="*/ 2831 h 3526"/>
                  <a:gd name="T108" fmla="*/ 1290 w 5235"/>
                  <a:gd name="T109" fmla="*/ 1584 h 3526"/>
                  <a:gd name="T110" fmla="*/ 2397 w 5235"/>
                  <a:gd name="T111" fmla="*/ 177 h 3526"/>
                  <a:gd name="T112" fmla="*/ 2397 w 5235"/>
                  <a:gd name="T113" fmla="*/ 1543 h 3526"/>
                  <a:gd name="T114" fmla="*/ 2722 w 5235"/>
                  <a:gd name="T115" fmla="*/ 1543 h 3526"/>
                  <a:gd name="T116" fmla="*/ 2722 w 5235"/>
                  <a:gd name="T117" fmla="*/ 1168 h 3526"/>
                  <a:gd name="T118" fmla="*/ 3369 w 5235"/>
                  <a:gd name="T119" fmla="*/ 1336 h 3526"/>
                  <a:gd name="T120" fmla="*/ 3828 w 5235"/>
                  <a:gd name="T121" fmla="*/ 1677 h 3526"/>
                  <a:gd name="T122" fmla="*/ 3631 w 5235"/>
                  <a:gd name="T123" fmla="*/ 1925 h 3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35" h="3526">
                    <a:moveTo>
                      <a:pt x="3499" y="314"/>
                    </a:moveTo>
                    <a:lnTo>
                      <a:pt x="4028" y="0"/>
                    </a:lnTo>
                    <a:lnTo>
                      <a:pt x="3860" y="0"/>
                    </a:lnTo>
                    <a:lnTo>
                      <a:pt x="3376" y="218"/>
                    </a:lnTo>
                    <a:lnTo>
                      <a:pt x="2881" y="0"/>
                    </a:lnTo>
                    <a:lnTo>
                      <a:pt x="2724" y="0"/>
                    </a:lnTo>
                    <a:lnTo>
                      <a:pt x="3256" y="314"/>
                    </a:lnTo>
                    <a:lnTo>
                      <a:pt x="3499" y="314"/>
                    </a:lnTo>
                    <a:close/>
                    <a:moveTo>
                      <a:pt x="3756" y="2013"/>
                    </a:moveTo>
                    <a:cubicBezTo>
                      <a:pt x="3987" y="1938"/>
                      <a:pt x="4160" y="1809"/>
                      <a:pt x="4183" y="1627"/>
                    </a:cubicBezTo>
                    <a:cubicBezTo>
                      <a:pt x="4183" y="1370"/>
                      <a:pt x="3883" y="1266"/>
                      <a:pt x="3587" y="1206"/>
                    </a:cubicBezTo>
                    <a:cubicBezTo>
                      <a:pt x="3156" y="1120"/>
                      <a:pt x="2851" y="1048"/>
                      <a:pt x="2803" y="863"/>
                    </a:cubicBezTo>
                    <a:cubicBezTo>
                      <a:pt x="2794" y="836"/>
                      <a:pt x="2794" y="823"/>
                      <a:pt x="2794" y="804"/>
                    </a:cubicBezTo>
                    <a:cubicBezTo>
                      <a:pt x="2803" y="604"/>
                      <a:pt x="3085" y="479"/>
                      <a:pt x="3344" y="479"/>
                    </a:cubicBezTo>
                    <a:cubicBezTo>
                      <a:pt x="3606" y="479"/>
                      <a:pt x="3774" y="513"/>
                      <a:pt x="3940" y="670"/>
                    </a:cubicBezTo>
                    <a:lnTo>
                      <a:pt x="4083" y="623"/>
                    </a:lnTo>
                    <a:cubicBezTo>
                      <a:pt x="3897" y="457"/>
                      <a:pt x="3644" y="413"/>
                      <a:pt x="3344" y="413"/>
                    </a:cubicBezTo>
                    <a:cubicBezTo>
                      <a:pt x="3094" y="413"/>
                      <a:pt x="2879" y="455"/>
                      <a:pt x="2726" y="530"/>
                    </a:cubicBezTo>
                    <a:lnTo>
                      <a:pt x="2726" y="2"/>
                    </a:lnTo>
                    <a:lnTo>
                      <a:pt x="2345" y="2"/>
                    </a:lnTo>
                    <a:lnTo>
                      <a:pt x="1374" y="1263"/>
                    </a:lnTo>
                    <a:lnTo>
                      <a:pt x="1365" y="1263"/>
                    </a:lnTo>
                    <a:lnTo>
                      <a:pt x="375" y="2"/>
                    </a:lnTo>
                    <a:lnTo>
                      <a:pt x="0" y="2"/>
                    </a:lnTo>
                    <a:lnTo>
                      <a:pt x="0" y="1543"/>
                    </a:lnTo>
                    <a:lnTo>
                      <a:pt x="181" y="1543"/>
                    </a:lnTo>
                    <a:lnTo>
                      <a:pt x="181" y="195"/>
                    </a:lnTo>
                    <a:lnTo>
                      <a:pt x="1268" y="1570"/>
                    </a:lnTo>
                    <a:lnTo>
                      <a:pt x="936" y="1570"/>
                    </a:lnTo>
                    <a:lnTo>
                      <a:pt x="936" y="3113"/>
                    </a:lnTo>
                    <a:lnTo>
                      <a:pt x="1090" y="3113"/>
                    </a:lnTo>
                    <a:lnTo>
                      <a:pt x="1090" y="1765"/>
                    </a:lnTo>
                    <a:lnTo>
                      <a:pt x="2192" y="3156"/>
                    </a:lnTo>
                    <a:lnTo>
                      <a:pt x="2197" y="3156"/>
                    </a:lnTo>
                    <a:lnTo>
                      <a:pt x="3308" y="1745"/>
                    </a:lnTo>
                    <a:lnTo>
                      <a:pt x="3308" y="3113"/>
                    </a:lnTo>
                    <a:lnTo>
                      <a:pt x="3633" y="3113"/>
                    </a:lnTo>
                    <a:lnTo>
                      <a:pt x="3633" y="2086"/>
                    </a:lnTo>
                    <a:lnTo>
                      <a:pt x="4208" y="2086"/>
                    </a:lnTo>
                    <a:lnTo>
                      <a:pt x="4208" y="3526"/>
                    </a:lnTo>
                    <a:lnTo>
                      <a:pt x="4542" y="3526"/>
                    </a:lnTo>
                    <a:lnTo>
                      <a:pt x="4542" y="2086"/>
                    </a:lnTo>
                    <a:lnTo>
                      <a:pt x="5235" y="2086"/>
                    </a:lnTo>
                    <a:lnTo>
                      <a:pt x="5235" y="2013"/>
                    </a:lnTo>
                    <a:lnTo>
                      <a:pt x="3756" y="2013"/>
                    </a:lnTo>
                    <a:close/>
                    <a:moveTo>
                      <a:pt x="3631" y="1925"/>
                    </a:moveTo>
                    <a:lnTo>
                      <a:pt x="3631" y="1570"/>
                    </a:lnTo>
                    <a:lnTo>
                      <a:pt x="3251" y="1570"/>
                    </a:lnTo>
                    <a:lnTo>
                      <a:pt x="2940" y="1974"/>
                    </a:lnTo>
                    <a:cubicBezTo>
                      <a:pt x="2811" y="1940"/>
                      <a:pt x="2695" y="1881"/>
                      <a:pt x="2608" y="1793"/>
                    </a:cubicBezTo>
                    <a:lnTo>
                      <a:pt x="2451" y="1852"/>
                    </a:lnTo>
                    <a:cubicBezTo>
                      <a:pt x="2552" y="1950"/>
                      <a:pt x="2704" y="2015"/>
                      <a:pt x="2881" y="2052"/>
                    </a:cubicBezTo>
                    <a:lnTo>
                      <a:pt x="2281" y="2831"/>
                    </a:lnTo>
                    <a:lnTo>
                      <a:pt x="2269" y="2831"/>
                    </a:lnTo>
                    <a:lnTo>
                      <a:pt x="1290" y="1584"/>
                    </a:lnTo>
                    <a:lnTo>
                      <a:pt x="2397" y="177"/>
                    </a:lnTo>
                    <a:lnTo>
                      <a:pt x="2397" y="1543"/>
                    </a:lnTo>
                    <a:lnTo>
                      <a:pt x="2722" y="1543"/>
                    </a:lnTo>
                    <a:lnTo>
                      <a:pt x="2722" y="1168"/>
                    </a:lnTo>
                    <a:cubicBezTo>
                      <a:pt x="2894" y="1238"/>
                      <a:pt x="3129" y="1281"/>
                      <a:pt x="3369" y="1336"/>
                    </a:cubicBezTo>
                    <a:cubicBezTo>
                      <a:pt x="3722" y="1413"/>
                      <a:pt x="3828" y="1547"/>
                      <a:pt x="3828" y="1677"/>
                    </a:cubicBezTo>
                    <a:cubicBezTo>
                      <a:pt x="3830" y="1775"/>
                      <a:pt x="3758" y="1865"/>
                      <a:pt x="3631" y="192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4" name="Freeform 90">
                <a:extLst>
                  <a:ext uri="{FF2B5EF4-FFF2-40B4-BE49-F238E27FC236}">
                    <a16:creationId xmlns:a16="http://schemas.microsoft.com/office/drawing/2014/main" id="{61430658-DE51-7535-3BB6-CBAAB68605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2" y="2472"/>
                <a:ext cx="128" cy="111"/>
              </a:xfrm>
              <a:custGeom>
                <a:avLst/>
                <a:gdLst>
                  <a:gd name="T0" fmla="*/ 0 w 564"/>
                  <a:gd name="T1" fmla="*/ 0 h 488"/>
                  <a:gd name="T2" fmla="*/ 79 w 564"/>
                  <a:gd name="T3" fmla="*/ 0 h 488"/>
                  <a:gd name="T4" fmla="*/ 284 w 564"/>
                  <a:gd name="T5" fmla="*/ 443 h 488"/>
                  <a:gd name="T6" fmla="*/ 493 w 564"/>
                  <a:gd name="T7" fmla="*/ 0 h 488"/>
                  <a:gd name="T8" fmla="*/ 564 w 564"/>
                  <a:gd name="T9" fmla="*/ 0 h 488"/>
                  <a:gd name="T10" fmla="*/ 564 w 564"/>
                  <a:gd name="T11" fmla="*/ 488 h 488"/>
                  <a:gd name="T12" fmla="*/ 516 w 564"/>
                  <a:gd name="T13" fmla="*/ 488 h 488"/>
                  <a:gd name="T14" fmla="*/ 518 w 564"/>
                  <a:gd name="T15" fmla="*/ 43 h 488"/>
                  <a:gd name="T16" fmla="*/ 313 w 564"/>
                  <a:gd name="T17" fmla="*/ 488 h 488"/>
                  <a:gd name="T18" fmla="*/ 255 w 564"/>
                  <a:gd name="T19" fmla="*/ 488 h 488"/>
                  <a:gd name="T20" fmla="*/ 43 w 564"/>
                  <a:gd name="T21" fmla="*/ 43 h 488"/>
                  <a:gd name="T22" fmla="*/ 48 w 564"/>
                  <a:gd name="T23" fmla="*/ 488 h 488"/>
                  <a:gd name="T24" fmla="*/ 0 w 564"/>
                  <a:gd name="T25" fmla="*/ 488 h 488"/>
                  <a:gd name="T26" fmla="*/ 0 w 564"/>
                  <a:gd name="T2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4" h="488">
                    <a:moveTo>
                      <a:pt x="0" y="0"/>
                    </a:moveTo>
                    <a:lnTo>
                      <a:pt x="79" y="0"/>
                    </a:lnTo>
                    <a:lnTo>
                      <a:pt x="284" y="443"/>
                    </a:lnTo>
                    <a:lnTo>
                      <a:pt x="493" y="0"/>
                    </a:lnTo>
                    <a:lnTo>
                      <a:pt x="564" y="0"/>
                    </a:lnTo>
                    <a:lnTo>
                      <a:pt x="564" y="488"/>
                    </a:lnTo>
                    <a:lnTo>
                      <a:pt x="516" y="488"/>
                    </a:lnTo>
                    <a:lnTo>
                      <a:pt x="518" y="43"/>
                    </a:lnTo>
                    <a:lnTo>
                      <a:pt x="313" y="488"/>
                    </a:lnTo>
                    <a:lnTo>
                      <a:pt x="255" y="488"/>
                    </a:lnTo>
                    <a:lnTo>
                      <a:pt x="43" y="43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5" name="Rectangle 91">
                <a:extLst>
                  <a:ext uri="{FF2B5EF4-FFF2-40B4-BE49-F238E27FC236}">
                    <a16:creationId xmlns:a16="http://schemas.microsoft.com/office/drawing/2014/main" id="{B0298FB5-9E1C-E68D-4A7A-E29CF3C67E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92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6" name="Freeform 92">
                <a:extLst>
                  <a:ext uri="{FF2B5EF4-FFF2-40B4-BE49-F238E27FC236}">
                    <a16:creationId xmlns:a16="http://schemas.microsoft.com/office/drawing/2014/main" id="{6E101B3E-97FB-07AB-E1CC-FC1D3DFCF5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6" y="2472"/>
                <a:ext cx="102" cy="111"/>
              </a:xfrm>
              <a:custGeom>
                <a:avLst/>
                <a:gdLst>
                  <a:gd name="T0" fmla="*/ 0 w 452"/>
                  <a:gd name="T1" fmla="*/ 0 h 488"/>
                  <a:gd name="T2" fmla="*/ 63 w 452"/>
                  <a:gd name="T3" fmla="*/ 0 h 488"/>
                  <a:gd name="T4" fmla="*/ 404 w 452"/>
                  <a:gd name="T5" fmla="*/ 438 h 488"/>
                  <a:gd name="T6" fmla="*/ 404 w 452"/>
                  <a:gd name="T7" fmla="*/ 0 h 488"/>
                  <a:gd name="T8" fmla="*/ 452 w 452"/>
                  <a:gd name="T9" fmla="*/ 0 h 488"/>
                  <a:gd name="T10" fmla="*/ 452 w 452"/>
                  <a:gd name="T11" fmla="*/ 488 h 488"/>
                  <a:gd name="T12" fmla="*/ 386 w 452"/>
                  <a:gd name="T13" fmla="*/ 488 h 488"/>
                  <a:gd name="T14" fmla="*/ 48 w 452"/>
                  <a:gd name="T15" fmla="*/ 50 h 488"/>
                  <a:gd name="T16" fmla="*/ 48 w 452"/>
                  <a:gd name="T17" fmla="*/ 488 h 488"/>
                  <a:gd name="T18" fmla="*/ 0 w 452"/>
                  <a:gd name="T19" fmla="*/ 488 h 488"/>
                  <a:gd name="T20" fmla="*/ 0 w 452"/>
                  <a:gd name="T2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488">
                    <a:moveTo>
                      <a:pt x="0" y="0"/>
                    </a:moveTo>
                    <a:lnTo>
                      <a:pt x="63" y="0"/>
                    </a:lnTo>
                    <a:lnTo>
                      <a:pt x="404" y="438"/>
                    </a:lnTo>
                    <a:lnTo>
                      <a:pt x="404" y="0"/>
                    </a:lnTo>
                    <a:lnTo>
                      <a:pt x="452" y="0"/>
                    </a:lnTo>
                    <a:lnTo>
                      <a:pt x="452" y="488"/>
                    </a:lnTo>
                    <a:lnTo>
                      <a:pt x="386" y="488"/>
                    </a:lnTo>
                    <a:lnTo>
                      <a:pt x="48" y="50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7" name="Rectangle 93">
                <a:extLst>
                  <a:ext uri="{FF2B5EF4-FFF2-40B4-BE49-F238E27FC236}">
                    <a16:creationId xmlns:a16="http://schemas.microsoft.com/office/drawing/2014/main" id="{476568CC-3F5B-6A4D-6CFC-49459C56C5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91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8" name="Freeform 94">
                <a:extLst>
                  <a:ext uri="{FF2B5EF4-FFF2-40B4-BE49-F238E27FC236}">
                    <a16:creationId xmlns:a16="http://schemas.microsoft.com/office/drawing/2014/main" id="{EC1F656C-5CD9-7B4F-2AB9-4BB2C8F07C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0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2 w 407"/>
                  <a:gd name="T5" fmla="*/ 464 h 512"/>
                  <a:gd name="T6" fmla="*/ 354 w 407"/>
                  <a:gd name="T7" fmla="*/ 364 h 512"/>
                  <a:gd name="T8" fmla="*/ 232 w 407"/>
                  <a:gd name="T9" fmla="*/ 280 h 512"/>
                  <a:gd name="T10" fmla="*/ 129 w 407"/>
                  <a:gd name="T11" fmla="*/ 262 h 512"/>
                  <a:gd name="T12" fmla="*/ 12 w 407"/>
                  <a:gd name="T13" fmla="*/ 141 h 512"/>
                  <a:gd name="T14" fmla="*/ 198 w 407"/>
                  <a:gd name="T15" fmla="*/ 0 h 512"/>
                  <a:gd name="T16" fmla="*/ 389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6 w 407"/>
                  <a:gd name="T25" fmla="*/ 221 h 512"/>
                  <a:gd name="T26" fmla="*/ 279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2" y="464"/>
                    </a:cubicBezTo>
                    <a:cubicBezTo>
                      <a:pt x="296" y="464"/>
                      <a:pt x="354" y="423"/>
                      <a:pt x="354" y="364"/>
                    </a:cubicBezTo>
                    <a:cubicBezTo>
                      <a:pt x="354" y="309"/>
                      <a:pt x="314" y="294"/>
                      <a:pt x="232" y="280"/>
                    </a:cubicBezTo>
                    <a:lnTo>
                      <a:pt x="129" y="262"/>
                    </a:lnTo>
                    <a:cubicBezTo>
                      <a:pt x="52" y="248"/>
                      <a:pt x="12" y="209"/>
                      <a:pt x="12" y="141"/>
                    </a:cubicBezTo>
                    <a:cubicBezTo>
                      <a:pt x="12" y="57"/>
                      <a:pt x="82" y="0"/>
                      <a:pt x="198" y="0"/>
                    </a:cubicBezTo>
                    <a:cubicBezTo>
                      <a:pt x="318" y="0"/>
                      <a:pt x="388" y="57"/>
                      <a:pt x="389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6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9" name="Freeform 95">
                <a:extLst>
                  <a:ext uri="{FF2B5EF4-FFF2-40B4-BE49-F238E27FC236}">
                    <a16:creationId xmlns:a16="http://schemas.microsoft.com/office/drawing/2014/main" id="{EADE4A65-28DE-1CF2-7074-36C2F131E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7" y="2472"/>
                <a:ext cx="96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0" name="Freeform 96">
                <a:extLst>
                  <a:ext uri="{FF2B5EF4-FFF2-40B4-BE49-F238E27FC236}">
                    <a16:creationId xmlns:a16="http://schemas.microsoft.com/office/drawing/2014/main" id="{14D6A6EA-113E-E96B-CD84-00959F0AB9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2" y="2472"/>
                <a:ext cx="85" cy="111"/>
              </a:xfrm>
              <a:custGeom>
                <a:avLst/>
                <a:gdLst>
                  <a:gd name="T0" fmla="*/ 0 w 375"/>
                  <a:gd name="T1" fmla="*/ 0 h 488"/>
                  <a:gd name="T2" fmla="*/ 375 w 375"/>
                  <a:gd name="T3" fmla="*/ 0 h 488"/>
                  <a:gd name="T4" fmla="*/ 375 w 375"/>
                  <a:gd name="T5" fmla="*/ 47 h 488"/>
                  <a:gd name="T6" fmla="*/ 48 w 375"/>
                  <a:gd name="T7" fmla="*/ 47 h 488"/>
                  <a:gd name="T8" fmla="*/ 48 w 375"/>
                  <a:gd name="T9" fmla="*/ 216 h 488"/>
                  <a:gd name="T10" fmla="*/ 350 w 375"/>
                  <a:gd name="T11" fmla="*/ 216 h 488"/>
                  <a:gd name="T12" fmla="*/ 350 w 375"/>
                  <a:gd name="T13" fmla="*/ 263 h 488"/>
                  <a:gd name="T14" fmla="*/ 48 w 375"/>
                  <a:gd name="T15" fmla="*/ 263 h 488"/>
                  <a:gd name="T16" fmla="*/ 48 w 375"/>
                  <a:gd name="T17" fmla="*/ 441 h 488"/>
                  <a:gd name="T18" fmla="*/ 375 w 375"/>
                  <a:gd name="T19" fmla="*/ 441 h 488"/>
                  <a:gd name="T20" fmla="*/ 375 w 375"/>
                  <a:gd name="T21" fmla="*/ 488 h 488"/>
                  <a:gd name="T22" fmla="*/ 0 w 375"/>
                  <a:gd name="T23" fmla="*/ 488 h 488"/>
                  <a:gd name="T24" fmla="*/ 0 w 375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488">
                    <a:moveTo>
                      <a:pt x="0" y="0"/>
                    </a:moveTo>
                    <a:lnTo>
                      <a:pt x="375" y="0"/>
                    </a:lnTo>
                    <a:lnTo>
                      <a:pt x="375" y="47"/>
                    </a:lnTo>
                    <a:lnTo>
                      <a:pt x="48" y="47"/>
                    </a:lnTo>
                    <a:lnTo>
                      <a:pt x="48" y="216"/>
                    </a:lnTo>
                    <a:lnTo>
                      <a:pt x="350" y="216"/>
                    </a:lnTo>
                    <a:lnTo>
                      <a:pt x="350" y="263"/>
                    </a:lnTo>
                    <a:lnTo>
                      <a:pt x="48" y="263"/>
                    </a:lnTo>
                    <a:lnTo>
                      <a:pt x="48" y="441"/>
                    </a:lnTo>
                    <a:lnTo>
                      <a:pt x="375" y="441"/>
                    </a:lnTo>
                    <a:lnTo>
                      <a:pt x="375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1" name="Freeform 97">
                <a:extLst>
                  <a:ext uri="{FF2B5EF4-FFF2-40B4-BE49-F238E27FC236}">
                    <a16:creationId xmlns:a16="http://schemas.microsoft.com/office/drawing/2014/main" id="{32C05F28-7E2E-8A62-3BD2-7C68C2D6498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3" y="2472"/>
                <a:ext cx="96" cy="111"/>
              </a:xfrm>
              <a:custGeom>
                <a:avLst/>
                <a:gdLst>
                  <a:gd name="T0" fmla="*/ 0 w 423"/>
                  <a:gd name="T1" fmla="*/ 0 h 488"/>
                  <a:gd name="T2" fmla="*/ 234 w 423"/>
                  <a:gd name="T3" fmla="*/ 0 h 488"/>
                  <a:gd name="T4" fmla="*/ 409 w 423"/>
                  <a:gd name="T5" fmla="*/ 131 h 488"/>
                  <a:gd name="T6" fmla="*/ 325 w 423"/>
                  <a:gd name="T7" fmla="*/ 252 h 488"/>
                  <a:gd name="T8" fmla="*/ 400 w 423"/>
                  <a:gd name="T9" fmla="*/ 345 h 488"/>
                  <a:gd name="T10" fmla="*/ 423 w 423"/>
                  <a:gd name="T11" fmla="*/ 488 h 488"/>
                  <a:gd name="T12" fmla="*/ 366 w 423"/>
                  <a:gd name="T13" fmla="*/ 488 h 488"/>
                  <a:gd name="T14" fmla="*/ 350 w 423"/>
                  <a:gd name="T15" fmla="*/ 345 h 488"/>
                  <a:gd name="T16" fmla="*/ 255 w 423"/>
                  <a:gd name="T17" fmla="*/ 279 h 488"/>
                  <a:gd name="T18" fmla="*/ 50 w 423"/>
                  <a:gd name="T19" fmla="*/ 279 h 488"/>
                  <a:gd name="T20" fmla="*/ 50 w 423"/>
                  <a:gd name="T21" fmla="*/ 488 h 488"/>
                  <a:gd name="T22" fmla="*/ 1 w 423"/>
                  <a:gd name="T23" fmla="*/ 488 h 488"/>
                  <a:gd name="T24" fmla="*/ 1 w 423"/>
                  <a:gd name="T25" fmla="*/ 0 h 488"/>
                  <a:gd name="T26" fmla="*/ 0 w 423"/>
                  <a:gd name="T27" fmla="*/ 0 h 488"/>
                  <a:gd name="T28" fmla="*/ 50 w 423"/>
                  <a:gd name="T29" fmla="*/ 45 h 488"/>
                  <a:gd name="T30" fmla="*/ 50 w 423"/>
                  <a:gd name="T31" fmla="*/ 232 h 488"/>
                  <a:gd name="T32" fmla="*/ 228 w 423"/>
                  <a:gd name="T33" fmla="*/ 232 h 488"/>
                  <a:gd name="T34" fmla="*/ 359 w 423"/>
                  <a:gd name="T35" fmla="*/ 140 h 488"/>
                  <a:gd name="T36" fmla="*/ 221 w 423"/>
                  <a:gd name="T37" fmla="*/ 47 h 488"/>
                  <a:gd name="T38" fmla="*/ 50 w 423"/>
                  <a:gd name="T39" fmla="*/ 47 h 488"/>
                  <a:gd name="T40" fmla="*/ 50 w 423"/>
                  <a:gd name="T41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3" h="488">
                    <a:moveTo>
                      <a:pt x="0" y="0"/>
                    </a:moveTo>
                    <a:lnTo>
                      <a:pt x="234" y="0"/>
                    </a:lnTo>
                    <a:cubicBezTo>
                      <a:pt x="350" y="0"/>
                      <a:pt x="409" y="45"/>
                      <a:pt x="409" y="131"/>
                    </a:cubicBezTo>
                    <a:cubicBezTo>
                      <a:pt x="409" y="195"/>
                      <a:pt x="384" y="232"/>
                      <a:pt x="325" y="252"/>
                    </a:cubicBezTo>
                    <a:cubicBezTo>
                      <a:pt x="380" y="261"/>
                      <a:pt x="393" y="286"/>
                      <a:pt x="400" y="345"/>
                    </a:cubicBezTo>
                    <a:cubicBezTo>
                      <a:pt x="407" y="409"/>
                      <a:pt x="403" y="459"/>
                      <a:pt x="423" y="488"/>
                    </a:cubicBezTo>
                    <a:lnTo>
                      <a:pt x="366" y="488"/>
                    </a:lnTo>
                    <a:cubicBezTo>
                      <a:pt x="352" y="443"/>
                      <a:pt x="355" y="395"/>
                      <a:pt x="350" y="345"/>
                    </a:cubicBezTo>
                    <a:cubicBezTo>
                      <a:pt x="344" y="295"/>
                      <a:pt x="316" y="279"/>
                      <a:pt x="255" y="279"/>
                    </a:cubicBezTo>
                    <a:lnTo>
                      <a:pt x="50" y="279"/>
                    </a:lnTo>
                    <a:lnTo>
                      <a:pt x="50" y="488"/>
                    </a:lnTo>
                    <a:lnTo>
                      <a:pt x="1" y="48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50" y="45"/>
                    </a:moveTo>
                    <a:lnTo>
                      <a:pt x="50" y="232"/>
                    </a:lnTo>
                    <a:lnTo>
                      <a:pt x="228" y="232"/>
                    </a:lnTo>
                    <a:cubicBezTo>
                      <a:pt x="318" y="232"/>
                      <a:pt x="359" y="207"/>
                      <a:pt x="359" y="140"/>
                    </a:cubicBezTo>
                    <a:cubicBezTo>
                      <a:pt x="359" y="66"/>
                      <a:pt x="316" y="47"/>
                      <a:pt x="221" y="47"/>
                    </a:cubicBezTo>
                    <a:lnTo>
                      <a:pt x="50" y="47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2" name="Freeform 98">
                <a:extLst>
                  <a:ext uri="{FF2B5EF4-FFF2-40B4-BE49-F238E27FC236}">
                    <a16:creationId xmlns:a16="http://schemas.microsoft.com/office/drawing/2014/main" id="{6A3FB2D2-5942-9431-4C79-A3E0FC892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469"/>
                <a:ext cx="93" cy="117"/>
              </a:xfrm>
              <a:custGeom>
                <a:avLst/>
                <a:gdLst>
                  <a:gd name="T0" fmla="*/ 49 w 408"/>
                  <a:gd name="T1" fmla="*/ 339 h 512"/>
                  <a:gd name="T2" fmla="*/ 49 w 408"/>
                  <a:gd name="T3" fmla="*/ 341 h 512"/>
                  <a:gd name="T4" fmla="*/ 204 w 408"/>
                  <a:gd name="T5" fmla="*/ 464 h 512"/>
                  <a:gd name="T6" fmla="*/ 356 w 408"/>
                  <a:gd name="T7" fmla="*/ 364 h 512"/>
                  <a:gd name="T8" fmla="*/ 234 w 408"/>
                  <a:gd name="T9" fmla="*/ 280 h 512"/>
                  <a:gd name="T10" fmla="*/ 131 w 408"/>
                  <a:gd name="T11" fmla="*/ 262 h 512"/>
                  <a:gd name="T12" fmla="*/ 15 w 408"/>
                  <a:gd name="T13" fmla="*/ 141 h 512"/>
                  <a:gd name="T14" fmla="*/ 200 w 408"/>
                  <a:gd name="T15" fmla="*/ 0 h 512"/>
                  <a:gd name="T16" fmla="*/ 392 w 408"/>
                  <a:gd name="T17" fmla="*/ 150 h 512"/>
                  <a:gd name="T18" fmla="*/ 343 w 408"/>
                  <a:gd name="T19" fmla="*/ 150 h 512"/>
                  <a:gd name="T20" fmla="*/ 202 w 408"/>
                  <a:gd name="T21" fmla="*/ 44 h 512"/>
                  <a:gd name="T22" fmla="*/ 65 w 408"/>
                  <a:gd name="T23" fmla="*/ 139 h 512"/>
                  <a:gd name="T24" fmla="*/ 186 w 408"/>
                  <a:gd name="T25" fmla="*/ 221 h 512"/>
                  <a:gd name="T26" fmla="*/ 279 w 408"/>
                  <a:gd name="T27" fmla="*/ 237 h 512"/>
                  <a:gd name="T28" fmla="*/ 408 w 408"/>
                  <a:gd name="T29" fmla="*/ 362 h 512"/>
                  <a:gd name="T30" fmla="*/ 209 w 408"/>
                  <a:gd name="T31" fmla="*/ 512 h 512"/>
                  <a:gd name="T32" fmla="*/ 0 w 408"/>
                  <a:gd name="T33" fmla="*/ 346 h 512"/>
                  <a:gd name="T34" fmla="*/ 0 w 408"/>
                  <a:gd name="T35" fmla="*/ 339 h 512"/>
                  <a:gd name="T36" fmla="*/ 49 w 408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512">
                    <a:moveTo>
                      <a:pt x="49" y="339"/>
                    </a:moveTo>
                    <a:lnTo>
                      <a:pt x="49" y="341"/>
                    </a:lnTo>
                    <a:cubicBezTo>
                      <a:pt x="49" y="414"/>
                      <a:pt x="109" y="464"/>
                      <a:pt x="204" y="464"/>
                    </a:cubicBezTo>
                    <a:cubicBezTo>
                      <a:pt x="299" y="464"/>
                      <a:pt x="356" y="423"/>
                      <a:pt x="356" y="364"/>
                    </a:cubicBezTo>
                    <a:cubicBezTo>
                      <a:pt x="356" y="309"/>
                      <a:pt x="316" y="294"/>
                      <a:pt x="234" y="280"/>
                    </a:cubicBezTo>
                    <a:lnTo>
                      <a:pt x="131" y="262"/>
                    </a:lnTo>
                    <a:cubicBezTo>
                      <a:pt x="54" y="248"/>
                      <a:pt x="15" y="209"/>
                      <a:pt x="15" y="141"/>
                    </a:cubicBezTo>
                    <a:cubicBezTo>
                      <a:pt x="15" y="57"/>
                      <a:pt x="84" y="0"/>
                      <a:pt x="200" y="0"/>
                    </a:cubicBezTo>
                    <a:cubicBezTo>
                      <a:pt x="320" y="0"/>
                      <a:pt x="390" y="57"/>
                      <a:pt x="392" y="150"/>
                    </a:cubicBezTo>
                    <a:lnTo>
                      <a:pt x="343" y="150"/>
                    </a:lnTo>
                    <a:cubicBezTo>
                      <a:pt x="338" y="82"/>
                      <a:pt x="288" y="44"/>
                      <a:pt x="202" y="44"/>
                    </a:cubicBezTo>
                    <a:cubicBezTo>
                      <a:pt x="116" y="44"/>
                      <a:pt x="65" y="82"/>
                      <a:pt x="65" y="139"/>
                    </a:cubicBezTo>
                    <a:cubicBezTo>
                      <a:pt x="65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8" y="253"/>
                      <a:pt x="408" y="291"/>
                      <a:pt x="408" y="362"/>
                    </a:cubicBezTo>
                    <a:cubicBezTo>
                      <a:pt x="408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9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3" name="Freeform 99">
                <a:extLst>
                  <a:ext uri="{FF2B5EF4-FFF2-40B4-BE49-F238E27FC236}">
                    <a16:creationId xmlns:a16="http://schemas.microsoft.com/office/drawing/2014/main" id="{3BD412C0-2F1C-63BC-23B6-A9B064EC4F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2472"/>
                <a:ext cx="96" cy="111"/>
              </a:xfrm>
              <a:custGeom>
                <a:avLst/>
                <a:gdLst>
                  <a:gd name="T0" fmla="*/ 187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6 w 425"/>
                  <a:gd name="T11" fmla="*/ 45 h 488"/>
                  <a:gd name="T12" fmla="*/ 236 w 425"/>
                  <a:gd name="T13" fmla="*/ 488 h 488"/>
                  <a:gd name="T14" fmla="*/ 187 w 425"/>
                  <a:gd name="T15" fmla="*/ 488 h 488"/>
                  <a:gd name="T16" fmla="*/ 187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87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6" y="45"/>
                    </a:lnTo>
                    <a:lnTo>
                      <a:pt x="236" y="488"/>
                    </a:lnTo>
                    <a:lnTo>
                      <a:pt x="187" y="488"/>
                    </a:lnTo>
                    <a:lnTo>
                      <a:pt x="187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4" name="Freeform 100">
                <a:extLst>
                  <a:ext uri="{FF2B5EF4-FFF2-40B4-BE49-F238E27FC236}">
                    <a16:creationId xmlns:a16="http://schemas.microsoft.com/office/drawing/2014/main" id="{AA6624C9-9E60-640A-6801-1AD583AF4D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2472"/>
                <a:ext cx="114" cy="111"/>
              </a:xfrm>
              <a:custGeom>
                <a:avLst/>
                <a:gdLst>
                  <a:gd name="T0" fmla="*/ 0 w 499"/>
                  <a:gd name="T1" fmla="*/ 0 h 488"/>
                  <a:gd name="T2" fmla="*/ 54 w 499"/>
                  <a:gd name="T3" fmla="*/ 0 h 488"/>
                  <a:gd name="T4" fmla="*/ 250 w 499"/>
                  <a:gd name="T5" fmla="*/ 447 h 488"/>
                  <a:gd name="T6" fmla="*/ 445 w 499"/>
                  <a:gd name="T7" fmla="*/ 0 h 488"/>
                  <a:gd name="T8" fmla="*/ 499 w 499"/>
                  <a:gd name="T9" fmla="*/ 0 h 488"/>
                  <a:gd name="T10" fmla="*/ 281 w 499"/>
                  <a:gd name="T11" fmla="*/ 488 h 488"/>
                  <a:gd name="T12" fmla="*/ 218 w 499"/>
                  <a:gd name="T13" fmla="*/ 488 h 488"/>
                  <a:gd name="T14" fmla="*/ 0 w 499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488">
                    <a:moveTo>
                      <a:pt x="0" y="0"/>
                    </a:moveTo>
                    <a:lnTo>
                      <a:pt x="54" y="0"/>
                    </a:lnTo>
                    <a:lnTo>
                      <a:pt x="250" y="447"/>
                    </a:lnTo>
                    <a:lnTo>
                      <a:pt x="445" y="0"/>
                    </a:lnTo>
                    <a:lnTo>
                      <a:pt x="499" y="0"/>
                    </a:lnTo>
                    <a:lnTo>
                      <a:pt x="281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5" name="Freeform 101">
                <a:extLst>
                  <a:ext uri="{FF2B5EF4-FFF2-40B4-BE49-F238E27FC236}">
                    <a16:creationId xmlns:a16="http://schemas.microsoft.com/office/drawing/2014/main" id="{468FE759-B606-2518-8FEB-619D327C9F1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95" y="2469"/>
                <a:ext cx="116" cy="117"/>
              </a:xfrm>
              <a:custGeom>
                <a:avLst/>
                <a:gdLst>
                  <a:gd name="T0" fmla="*/ 256 w 513"/>
                  <a:gd name="T1" fmla="*/ 514 h 514"/>
                  <a:gd name="T2" fmla="*/ 0 w 513"/>
                  <a:gd name="T3" fmla="*/ 257 h 514"/>
                  <a:gd name="T4" fmla="*/ 256 w 513"/>
                  <a:gd name="T5" fmla="*/ 0 h 514"/>
                  <a:gd name="T6" fmla="*/ 513 w 513"/>
                  <a:gd name="T7" fmla="*/ 257 h 514"/>
                  <a:gd name="T8" fmla="*/ 256 w 513"/>
                  <a:gd name="T9" fmla="*/ 514 h 514"/>
                  <a:gd name="T10" fmla="*/ 461 w 513"/>
                  <a:gd name="T11" fmla="*/ 259 h 514"/>
                  <a:gd name="T12" fmla="*/ 254 w 513"/>
                  <a:gd name="T13" fmla="*/ 50 h 514"/>
                  <a:gd name="T14" fmla="*/ 47 w 513"/>
                  <a:gd name="T15" fmla="*/ 259 h 514"/>
                  <a:gd name="T16" fmla="*/ 254 w 513"/>
                  <a:gd name="T17" fmla="*/ 468 h 514"/>
                  <a:gd name="T18" fmla="*/ 461 w 513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3" h="514">
                    <a:moveTo>
                      <a:pt x="256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7" y="0"/>
                      <a:pt x="256" y="0"/>
                    </a:cubicBezTo>
                    <a:cubicBezTo>
                      <a:pt x="417" y="0"/>
                      <a:pt x="513" y="98"/>
                      <a:pt x="513" y="257"/>
                    </a:cubicBezTo>
                    <a:cubicBezTo>
                      <a:pt x="511" y="416"/>
                      <a:pt x="415" y="514"/>
                      <a:pt x="256" y="514"/>
                    </a:cubicBezTo>
                    <a:moveTo>
                      <a:pt x="461" y="259"/>
                    </a:moveTo>
                    <a:cubicBezTo>
                      <a:pt x="461" y="128"/>
                      <a:pt x="385" y="50"/>
                      <a:pt x="254" y="50"/>
                    </a:cubicBezTo>
                    <a:cubicBezTo>
                      <a:pt x="126" y="50"/>
                      <a:pt x="47" y="129"/>
                      <a:pt x="47" y="259"/>
                    </a:cubicBezTo>
                    <a:cubicBezTo>
                      <a:pt x="47" y="389"/>
                      <a:pt x="124" y="468"/>
                      <a:pt x="254" y="468"/>
                    </a:cubicBezTo>
                    <a:cubicBezTo>
                      <a:pt x="385" y="468"/>
                      <a:pt x="461" y="389"/>
                      <a:pt x="461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6" name="Freeform 102">
                <a:extLst>
                  <a:ext uri="{FF2B5EF4-FFF2-40B4-BE49-F238E27FC236}">
                    <a16:creationId xmlns:a16="http://schemas.microsoft.com/office/drawing/2014/main" id="{AF7DB055-E9BC-234D-376E-45F1F2B255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108" y="2438"/>
                <a:ext cx="92" cy="148"/>
              </a:xfrm>
              <a:custGeom>
                <a:avLst/>
                <a:gdLst>
                  <a:gd name="T0" fmla="*/ 50 w 407"/>
                  <a:gd name="T1" fmla="*/ 475 h 648"/>
                  <a:gd name="T2" fmla="*/ 50 w 407"/>
                  <a:gd name="T3" fmla="*/ 477 h 648"/>
                  <a:gd name="T4" fmla="*/ 204 w 407"/>
                  <a:gd name="T5" fmla="*/ 600 h 648"/>
                  <a:gd name="T6" fmla="*/ 356 w 407"/>
                  <a:gd name="T7" fmla="*/ 500 h 648"/>
                  <a:gd name="T8" fmla="*/ 234 w 407"/>
                  <a:gd name="T9" fmla="*/ 416 h 648"/>
                  <a:gd name="T10" fmla="*/ 131 w 407"/>
                  <a:gd name="T11" fmla="*/ 398 h 648"/>
                  <a:gd name="T12" fmla="*/ 14 w 407"/>
                  <a:gd name="T13" fmla="*/ 277 h 648"/>
                  <a:gd name="T14" fmla="*/ 200 w 407"/>
                  <a:gd name="T15" fmla="*/ 136 h 648"/>
                  <a:gd name="T16" fmla="*/ 391 w 407"/>
                  <a:gd name="T17" fmla="*/ 286 h 648"/>
                  <a:gd name="T18" fmla="*/ 343 w 407"/>
                  <a:gd name="T19" fmla="*/ 286 h 648"/>
                  <a:gd name="T20" fmla="*/ 202 w 407"/>
                  <a:gd name="T21" fmla="*/ 180 h 648"/>
                  <a:gd name="T22" fmla="*/ 65 w 407"/>
                  <a:gd name="T23" fmla="*/ 275 h 648"/>
                  <a:gd name="T24" fmla="*/ 186 w 407"/>
                  <a:gd name="T25" fmla="*/ 357 h 648"/>
                  <a:gd name="T26" fmla="*/ 279 w 407"/>
                  <a:gd name="T27" fmla="*/ 373 h 648"/>
                  <a:gd name="T28" fmla="*/ 407 w 407"/>
                  <a:gd name="T29" fmla="*/ 498 h 648"/>
                  <a:gd name="T30" fmla="*/ 209 w 407"/>
                  <a:gd name="T31" fmla="*/ 648 h 648"/>
                  <a:gd name="T32" fmla="*/ 0 w 407"/>
                  <a:gd name="T33" fmla="*/ 482 h 648"/>
                  <a:gd name="T34" fmla="*/ 0 w 407"/>
                  <a:gd name="T35" fmla="*/ 475 h 648"/>
                  <a:gd name="T36" fmla="*/ 50 w 407"/>
                  <a:gd name="T37" fmla="*/ 475 h 648"/>
                  <a:gd name="T38" fmla="*/ 270 w 407"/>
                  <a:gd name="T39" fmla="*/ 0 h 648"/>
                  <a:gd name="T40" fmla="*/ 322 w 407"/>
                  <a:gd name="T41" fmla="*/ 0 h 648"/>
                  <a:gd name="T42" fmla="*/ 227 w 407"/>
                  <a:gd name="T43" fmla="*/ 100 h 648"/>
                  <a:gd name="T44" fmla="*/ 172 w 407"/>
                  <a:gd name="T45" fmla="*/ 100 h 648"/>
                  <a:gd name="T46" fmla="*/ 77 w 407"/>
                  <a:gd name="T47" fmla="*/ 0 h 648"/>
                  <a:gd name="T48" fmla="*/ 129 w 407"/>
                  <a:gd name="T49" fmla="*/ 0 h 648"/>
                  <a:gd name="T50" fmla="*/ 198 w 407"/>
                  <a:gd name="T51" fmla="*/ 71 h 648"/>
                  <a:gd name="T52" fmla="*/ 270 w 407"/>
                  <a:gd name="T5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7" h="648">
                    <a:moveTo>
                      <a:pt x="50" y="475"/>
                    </a:moveTo>
                    <a:lnTo>
                      <a:pt x="50" y="477"/>
                    </a:lnTo>
                    <a:cubicBezTo>
                      <a:pt x="50" y="550"/>
                      <a:pt x="111" y="600"/>
                      <a:pt x="204" y="600"/>
                    </a:cubicBezTo>
                    <a:cubicBezTo>
                      <a:pt x="298" y="600"/>
                      <a:pt x="356" y="559"/>
                      <a:pt x="356" y="500"/>
                    </a:cubicBezTo>
                    <a:cubicBezTo>
                      <a:pt x="356" y="445"/>
                      <a:pt x="316" y="430"/>
                      <a:pt x="234" y="416"/>
                    </a:cubicBezTo>
                    <a:lnTo>
                      <a:pt x="131" y="398"/>
                    </a:lnTo>
                    <a:cubicBezTo>
                      <a:pt x="54" y="384"/>
                      <a:pt x="14" y="345"/>
                      <a:pt x="14" y="277"/>
                    </a:cubicBezTo>
                    <a:cubicBezTo>
                      <a:pt x="14" y="193"/>
                      <a:pt x="82" y="136"/>
                      <a:pt x="200" y="136"/>
                    </a:cubicBezTo>
                    <a:cubicBezTo>
                      <a:pt x="318" y="136"/>
                      <a:pt x="390" y="193"/>
                      <a:pt x="391" y="286"/>
                    </a:cubicBezTo>
                    <a:lnTo>
                      <a:pt x="343" y="286"/>
                    </a:lnTo>
                    <a:cubicBezTo>
                      <a:pt x="336" y="218"/>
                      <a:pt x="288" y="180"/>
                      <a:pt x="202" y="180"/>
                    </a:cubicBezTo>
                    <a:cubicBezTo>
                      <a:pt x="116" y="180"/>
                      <a:pt x="65" y="218"/>
                      <a:pt x="65" y="275"/>
                    </a:cubicBezTo>
                    <a:cubicBezTo>
                      <a:pt x="65" y="327"/>
                      <a:pt x="104" y="343"/>
                      <a:pt x="186" y="357"/>
                    </a:cubicBezTo>
                    <a:lnTo>
                      <a:pt x="279" y="373"/>
                    </a:lnTo>
                    <a:cubicBezTo>
                      <a:pt x="368" y="389"/>
                      <a:pt x="407" y="427"/>
                      <a:pt x="407" y="498"/>
                    </a:cubicBezTo>
                    <a:cubicBezTo>
                      <a:pt x="407" y="591"/>
                      <a:pt x="336" y="648"/>
                      <a:pt x="209" y="648"/>
                    </a:cubicBezTo>
                    <a:cubicBezTo>
                      <a:pt x="79" y="648"/>
                      <a:pt x="0" y="584"/>
                      <a:pt x="0" y="482"/>
                    </a:cubicBezTo>
                    <a:lnTo>
                      <a:pt x="0" y="475"/>
                    </a:lnTo>
                    <a:lnTo>
                      <a:pt x="50" y="475"/>
                    </a:lnTo>
                    <a:close/>
                    <a:moveTo>
                      <a:pt x="270" y="0"/>
                    </a:moveTo>
                    <a:lnTo>
                      <a:pt x="322" y="0"/>
                    </a:lnTo>
                    <a:lnTo>
                      <a:pt x="227" y="100"/>
                    </a:lnTo>
                    <a:lnTo>
                      <a:pt x="172" y="100"/>
                    </a:lnTo>
                    <a:lnTo>
                      <a:pt x="77" y="0"/>
                    </a:lnTo>
                    <a:lnTo>
                      <a:pt x="129" y="0"/>
                    </a:lnTo>
                    <a:lnTo>
                      <a:pt x="198" y="7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7" name="Freeform 103">
                <a:extLst>
                  <a:ext uri="{FF2B5EF4-FFF2-40B4-BE49-F238E27FC236}">
                    <a16:creationId xmlns:a16="http://schemas.microsoft.com/office/drawing/2014/main" id="{7852300B-164E-8A3D-3AB3-38DBB4DE21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8" y="2472"/>
                <a:ext cx="95" cy="111"/>
              </a:xfrm>
              <a:custGeom>
                <a:avLst/>
                <a:gdLst>
                  <a:gd name="T0" fmla="*/ 0 w 418"/>
                  <a:gd name="T1" fmla="*/ 0 h 488"/>
                  <a:gd name="T2" fmla="*/ 48 w 418"/>
                  <a:gd name="T3" fmla="*/ 0 h 488"/>
                  <a:gd name="T4" fmla="*/ 48 w 418"/>
                  <a:gd name="T5" fmla="*/ 266 h 488"/>
                  <a:gd name="T6" fmla="*/ 350 w 418"/>
                  <a:gd name="T7" fmla="*/ 0 h 488"/>
                  <a:gd name="T8" fmla="*/ 418 w 418"/>
                  <a:gd name="T9" fmla="*/ 0 h 488"/>
                  <a:gd name="T10" fmla="*/ 187 w 418"/>
                  <a:gd name="T11" fmla="*/ 204 h 488"/>
                  <a:gd name="T12" fmla="*/ 418 w 418"/>
                  <a:gd name="T13" fmla="*/ 488 h 488"/>
                  <a:gd name="T14" fmla="*/ 355 w 418"/>
                  <a:gd name="T15" fmla="*/ 488 h 488"/>
                  <a:gd name="T16" fmla="*/ 152 w 418"/>
                  <a:gd name="T17" fmla="*/ 236 h 488"/>
                  <a:gd name="T18" fmla="*/ 48 w 418"/>
                  <a:gd name="T19" fmla="*/ 327 h 488"/>
                  <a:gd name="T20" fmla="*/ 48 w 418"/>
                  <a:gd name="T21" fmla="*/ 488 h 488"/>
                  <a:gd name="T22" fmla="*/ 0 w 418"/>
                  <a:gd name="T23" fmla="*/ 488 h 488"/>
                  <a:gd name="T24" fmla="*/ 0 w 418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88">
                    <a:moveTo>
                      <a:pt x="0" y="0"/>
                    </a:moveTo>
                    <a:lnTo>
                      <a:pt x="48" y="0"/>
                    </a:lnTo>
                    <a:lnTo>
                      <a:pt x="48" y="266"/>
                    </a:lnTo>
                    <a:lnTo>
                      <a:pt x="350" y="0"/>
                    </a:lnTo>
                    <a:lnTo>
                      <a:pt x="418" y="0"/>
                    </a:lnTo>
                    <a:lnTo>
                      <a:pt x="187" y="204"/>
                    </a:lnTo>
                    <a:lnTo>
                      <a:pt x="418" y="488"/>
                    </a:lnTo>
                    <a:lnTo>
                      <a:pt x="355" y="488"/>
                    </a:lnTo>
                    <a:lnTo>
                      <a:pt x="152" y="236"/>
                    </a:lnTo>
                    <a:lnTo>
                      <a:pt x="48" y="327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8" name="Freeform 104">
                <a:extLst>
                  <a:ext uri="{FF2B5EF4-FFF2-40B4-BE49-F238E27FC236}">
                    <a16:creationId xmlns:a16="http://schemas.microsoft.com/office/drawing/2014/main" id="{05899F45-D5EC-C67D-D913-172C1202F2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51" y="2469"/>
                <a:ext cx="117" cy="117"/>
              </a:xfrm>
              <a:custGeom>
                <a:avLst/>
                <a:gdLst>
                  <a:gd name="T0" fmla="*/ 255 w 512"/>
                  <a:gd name="T1" fmla="*/ 514 h 514"/>
                  <a:gd name="T2" fmla="*/ 0 w 512"/>
                  <a:gd name="T3" fmla="*/ 257 h 514"/>
                  <a:gd name="T4" fmla="*/ 255 w 512"/>
                  <a:gd name="T5" fmla="*/ 0 h 514"/>
                  <a:gd name="T6" fmla="*/ 512 w 512"/>
                  <a:gd name="T7" fmla="*/ 257 h 514"/>
                  <a:gd name="T8" fmla="*/ 255 w 512"/>
                  <a:gd name="T9" fmla="*/ 514 h 514"/>
                  <a:gd name="T10" fmla="*/ 462 w 512"/>
                  <a:gd name="T11" fmla="*/ 259 h 514"/>
                  <a:gd name="T12" fmla="*/ 255 w 512"/>
                  <a:gd name="T13" fmla="*/ 50 h 514"/>
                  <a:gd name="T14" fmla="*/ 48 w 512"/>
                  <a:gd name="T15" fmla="*/ 259 h 514"/>
                  <a:gd name="T16" fmla="*/ 255 w 512"/>
                  <a:gd name="T17" fmla="*/ 468 h 514"/>
                  <a:gd name="T18" fmla="*/ 462 w 512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4">
                    <a:moveTo>
                      <a:pt x="255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6" y="0"/>
                      <a:pt x="255" y="0"/>
                    </a:cubicBezTo>
                    <a:cubicBezTo>
                      <a:pt x="416" y="0"/>
                      <a:pt x="512" y="98"/>
                      <a:pt x="512" y="257"/>
                    </a:cubicBezTo>
                    <a:cubicBezTo>
                      <a:pt x="512" y="416"/>
                      <a:pt x="416" y="514"/>
                      <a:pt x="255" y="514"/>
                    </a:cubicBezTo>
                    <a:moveTo>
                      <a:pt x="462" y="259"/>
                    </a:moveTo>
                    <a:cubicBezTo>
                      <a:pt x="462" y="128"/>
                      <a:pt x="384" y="50"/>
                      <a:pt x="255" y="50"/>
                    </a:cubicBezTo>
                    <a:cubicBezTo>
                      <a:pt x="127" y="50"/>
                      <a:pt x="48" y="129"/>
                      <a:pt x="48" y="259"/>
                    </a:cubicBezTo>
                    <a:cubicBezTo>
                      <a:pt x="48" y="389"/>
                      <a:pt x="125" y="468"/>
                      <a:pt x="255" y="468"/>
                    </a:cubicBezTo>
                    <a:cubicBezTo>
                      <a:pt x="384" y="468"/>
                      <a:pt x="462" y="389"/>
                      <a:pt x="462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9" name="Freeform 105">
                <a:extLst>
                  <a:ext uri="{FF2B5EF4-FFF2-40B4-BE49-F238E27FC236}">
                    <a16:creationId xmlns:a16="http://schemas.microsoft.com/office/drawing/2014/main" id="{44E835E1-E422-3A4A-DC1B-08C51AD6BB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4" y="2472"/>
                <a:ext cx="81" cy="111"/>
              </a:xfrm>
              <a:custGeom>
                <a:avLst/>
                <a:gdLst>
                  <a:gd name="T0" fmla="*/ 0 w 356"/>
                  <a:gd name="T1" fmla="*/ 0 h 488"/>
                  <a:gd name="T2" fmla="*/ 49 w 356"/>
                  <a:gd name="T3" fmla="*/ 0 h 488"/>
                  <a:gd name="T4" fmla="*/ 49 w 356"/>
                  <a:gd name="T5" fmla="*/ 441 h 488"/>
                  <a:gd name="T6" fmla="*/ 356 w 356"/>
                  <a:gd name="T7" fmla="*/ 441 h 488"/>
                  <a:gd name="T8" fmla="*/ 356 w 356"/>
                  <a:gd name="T9" fmla="*/ 488 h 488"/>
                  <a:gd name="T10" fmla="*/ 0 w 356"/>
                  <a:gd name="T11" fmla="*/ 488 h 488"/>
                  <a:gd name="T12" fmla="*/ 0 w 356"/>
                  <a:gd name="T1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488">
                    <a:moveTo>
                      <a:pt x="0" y="0"/>
                    </a:moveTo>
                    <a:lnTo>
                      <a:pt x="49" y="0"/>
                    </a:lnTo>
                    <a:lnTo>
                      <a:pt x="49" y="441"/>
                    </a:lnTo>
                    <a:lnTo>
                      <a:pt x="356" y="441"/>
                    </a:lnTo>
                    <a:lnTo>
                      <a:pt x="356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0" name="Freeform 106">
                <a:extLst>
                  <a:ext uri="{FF2B5EF4-FFF2-40B4-BE49-F238E27FC236}">
                    <a16:creationId xmlns:a16="http://schemas.microsoft.com/office/drawing/2014/main" id="{51A32A91-8C34-BAC4-EFAC-F087DD72E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4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3 w 407"/>
                  <a:gd name="T5" fmla="*/ 464 h 512"/>
                  <a:gd name="T6" fmla="*/ 355 w 407"/>
                  <a:gd name="T7" fmla="*/ 364 h 512"/>
                  <a:gd name="T8" fmla="*/ 234 w 407"/>
                  <a:gd name="T9" fmla="*/ 280 h 512"/>
                  <a:gd name="T10" fmla="*/ 130 w 407"/>
                  <a:gd name="T11" fmla="*/ 262 h 512"/>
                  <a:gd name="T12" fmla="*/ 14 w 407"/>
                  <a:gd name="T13" fmla="*/ 141 h 512"/>
                  <a:gd name="T14" fmla="*/ 200 w 407"/>
                  <a:gd name="T15" fmla="*/ 0 h 512"/>
                  <a:gd name="T16" fmla="*/ 391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5 w 407"/>
                  <a:gd name="T25" fmla="*/ 221 h 512"/>
                  <a:gd name="T26" fmla="*/ 278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3" y="464"/>
                    </a:cubicBezTo>
                    <a:cubicBezTo>
                      <a:pt x="298" y="464"/>
                      <a:pt x="355" y="423"/>
                      <a:pt x="355" y="364"/>
                    </a:cubicBezTo>
                    <a:cubicBezTo>
                      <a:pt x="355" y="309"/>
                      <a:pt x="316" y="294"/>
                      <a:pt x="234" y="280"/>
                    </a:cubicBezTo>
                    <a:lnTo>
                      <a:pt x="130" y="262"/>
                    </a:lnTo>
                    <a:cubicBezTo>
                      <a:pt x="52" y="248"/>
                      <a:pt x="14" y="209"/>
                      <a:pt x="14" y="141"/>
                    </a:cubicBezTo>
                    <a:cubicBezTo>
                      <a:pt x="14" y="57"/>
                      <a:pt x="82" y="0"/>
                      <a:pt x="200" y="0"/>
                    </a:cubicBezTo>
                    <a:cubicBezTo>
                      <a:pt x="319" y="0"/>
                      <a:pt x="389" y="57"/>
                      <a:pt x="391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3" y="207"/>
                      <a:pt x="185" y="221"/>
                    </a:cubicBezTo>
                    <a:lnTo>
                      <a:pt x="278" y="237"/>
                    </a:lnTo>
                    <a:cubicBezTo>
                      <a:pt x="368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8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1" name="Freeform 107">
                <a:extLst>
                  <a:ext uri="{FF2B5EF4-FFF2-40B4-BE49-F238E27FC236}">
                    <a16:creationId xmlns:a16="http://schemas.microsoft.com/office/drawing/2014/main" id="{DCD73551-878B-C22D-ED00-D5BBEA525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0" y="2472"/>
                <a:ext cx="97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2" name="Freeform 108">
                <a:extLst>
                  <a:ext uri="{FF2B5EF4-FFF2-40B4-BE49-F238E27FC236}">
                    <a16:creationId xmlns:a16="http://schemas.microsoft.com/office/drawing/2014/main" id="{99AB1E27-3E5B-EF1F-E114-B294FF2643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4" y="2472"/>
                <a:ext cx="113" cy="111"/>
              </a:xfrm>
              <a:custGeom>
                <a:avLst/>
                <a:gdLst>
                  <a:gd name="T0" fmla="*/ 0 w 498"/>
                  <a:gd name="T1" fmla="*/ 0 h 488"/>
                  <a:gd name="T2" fmla="*/ 53 w 498"/>
                  <a:gd name="T3" fmla="*/ 0 h 488"/>
                  <a:gd name="T4" fmla="*/ 248 w 498"/>
                  <a:gd name="T5" fmla="*/ 447 h 488"/>
                  <a:gd name="T6" fmla="*/ 444 w 498"/>
                  <a:gd name="T7" fmla="*/ 0 h 488"/>
                  <a:gd name="T8" fmla="*/ 498 w 498"/>
                  <a:gd name="T9" fmla="*/ 0 h 488"/>
                  <a:gd name="T10" fmla="*/ 278 w 498"/>
                  <a:gd name="T11" fmla="*/ 488 h 488"/>
                  <a:gd name="T12" fmla="*/ 218 w 498"/>
                  <a:gd name="T13" fmla="*/ 488 h 488"/>
                  <a:gd name="T14" fmla="*/ 0 w 498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88">
                    <a:moveTo>
                      <a:pt x="0" y="0"/>
                    </a:moveTo>
                    <a:lnTo>
                      <a:pt x="53" y="0"/>
                    </a:lnTo>
                    <a:lnTo>
                      <a:pt x="248" y="447"/>
                    </a:lnTo>
                    <a:lnTo>
                      <a:pt x="444" y="0"/>
                    </a:lnTo>
                    <a:lnTo>
                      <a:pt x="498" y="0"/>
                    </a:lnTo>
                    <a:lnTo>
                      <a:pt x="278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3" name="Freeform 109">
                <a:extLst>
                  <a:ext uri="{FF2B5EF4-FFF2-40B4-BE49-F238E27FC236}">
                    <a16:creationId xmlns:a16="http://schemas.microsoft.com/office/drawing/2014/main" id="{AE6CC69E-DB1C-E0CE-E115-A42C3210915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987" y="2438"/>
                <a:ext cx="28" cy="145"/>
              </a:xfrm>
              <a:custGeom>
                <a:avLst/>
                <a:gdLst>
                  <a:gd name="T0" fmla="*/ 0 w 123"/>
                  <a:gd name="T1" fmla="*/ 148 h 636"/>
                  <a:gd name="T2" fmla="*/ 48 w 123"/>
                  <a:gd name="T3" fmla="*/ 148 h 636"/>
                  <a:gd name="T4" fmla="*/ 48 w 123"/>
                  <a:gd name="T5" fmla="*/ 636 h 636"/>
                  <a:gd name="T6" fmla="*/ 0 w 123"/>
                  <a:gd name="T7" fmla="*/ 636 h 636"/>
                  <a:gd name="T8" fmla="*/ 0 w 123"/>
                  <a:gd name="T9" fmla="*/ 148 h 636"/>
                  <a:gd name="T10" fmla="*/ 63 w 123"/>
                  <a:gd name="T11" fmla="*/ 0 h 636"/>
                  <a:gd name="T12" fmla="*/ 123 w 123"/>
                  <a:gd name="T13" fmla="*/ 0 h 636"/>
                  <a:gd name="T14" fmla="*/ 43 w 123"/>
                  <a:gd name="T15" fmla="*/ 100 h 636"/>
                  <a:gd name="T16" fmla="*/ 4 w 123"/>
                  <a:gd name="T17" fmla="*/ 100 h 636"/>
                  <a:gd name="T18" fmla="*/ 63 w 123"/>
                  <a:gd name="T1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36">
                    <a:moveTo>
                      <a:pt x="0" y="148"/>
                    </a:moveTo>
                    <a:lnTo>
                      <a:pt x="48" y="148"/>
                    </a:lnTo>
                    <a:lnTo>
                      <a:pt x="48" y="636"/>
                    </a:lnTo>
                    <a:lnTo>
                      <a:pt x="0" y="636"/>
                    </a:lnTo>
                    <a:lnTo>
                      <a:pt x="0" y="148"/>
                    </a:lnTo>
                    <a:close/>
                    <a:moveTo>
                      <a:pt x="63" y="0"/>
                    </a:moveTo>
                    <a:lnTo>
                      <a:pt x="123" y="0"/>
                    </a:lnTo>
                    <a:lnTo>
                      <a:pt x="43" y="100"/>
                    </a:lnTo>
                    <a:lnTo>
                      <a:pt x="4" y="10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4" name="Freeform 110">
                <a:extLst>
                  <a:ext uri="{FF2B5EF4-FFF2-40B4-BE49-F238E27FC236}">
                    <a16:creationId xmlns:a16="http://schemas.microsoft.com/office/drawing/2014/main" id="{EE93F520-EC34-905E-12B7-2D73E83046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6" y="2570"/>
                <a:ext cx="12" cy="37"/>
              </a:xfrm>
              <a:custGeom>
                <a:avLst/>
                <a:gdLst>
                  <a:gd name="T0" fmla="*/ 0 w 56"/>
                  <a:gd name="T1" fmla="*/ 0 h 164"/>
                  <a:gd name="T2" fmla="*/ 56 w 56"/>
                  <a:gd name="T3" fmla="*/ 0 h 164"/>
                  <a:gd name="T4" fmla="*/ 56 w 56"/>
                  <a:gd name="T5" fmla="*/ 78 h 164"/>
                  <a:gd name="T6" fmla="*/ 0 w 56"/>
                  <a:gd name="T7" fmla="*/ 164 h 164"/>
                  <a:gd name="T8" fmla="*/ 0 w 56"/>
                  <a:gd name="T9" fmla="*/ 134 h 164"/>
                  <a:gd name="T10" fmla="*/ 25 w 56"/>
                  <a:gd name="T11" fmla="*/ 89 h 164"/>
                  <a:gd name="T12" fmla="*/ 25 w 56"/>
                  <a:gd name="T13" fmla="*/ 61 h 164"/>
                  <a:gd name="T14" fmla="*/ 0 w 56"/>
                  <a:gd name="T15" fmla="*/ 61 h 164"/>
                  <a:gd name="T16" fmla="*/ 0 w 5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64">
                    <a:moveTo>
                      <a:pt x="0" y="0"/>
                    </a:moveTo>
                    <a:lnTo>
                      <a:pt x="56" y="0"/>
                    </a:lnTo>
                    <a:lnTo>
                      <a:pt x="56" y="78"/>
                    </a:lnTo>
                    <a:cubicBezTo>
                      <a:pt x="56" y="125"/>
                      <a:pt x="43" y="150"/>
                      <a:pt x="0" y="164"/>
                    </a:cubicBezTo>
                    <a:lnTo>
                      <a:pt x="0" y="134"/>
                    </a:lnTo>
                    <a:cubicBezTo>
                      <a:pt x="18" y="125"/>
                      <a:pt x="25" y="111"/>
                      <a:pt x="25" y="89"/>
                    </a:cubicBezTo>
                    <a:lnTo>
                      <a:pt x="25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5" name="Freeform 111">
                <a:extLst>
                  <a:ext uri="{FF2B5EF4-FFF2-40B4-BE49-F238E27FC236}">
                    <a16:creationId xmlns:a16="http://schemas.microsoft.com/office/drawing/2014/main" id="{C58858CE-6B9D-2821-372B-A7335B7681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0" y="2644"/>
                <a:ext cx="106" cy="93"/>
              </a:xfrm>
              <a:custGeom>
                <a:avLst/>
                <a:gdLst>
                  <a:gd name="T0" fmla="*/ 0 w 468"/>
                  <a:gd name="T1" fmla="*/ 0 h 406"/>
                  <a:gd name="T2" fmla="*/ 64 w 468"/>
                  <a:gd name="T3" fmla="*/ 0 h 406"/>
                  <a:gd name="T4" fmla="*/ 236 w 468"/>
                  <a:gd name="T5" fmla="*/ 368 h 406"/>
                  <a:gd name="T6" fmla="*/ 409 w 468"/>
                  <a:gd name="T7" fmla="*/ 0 h 406"/>
                  <a:gd name="T8" fmla="*/ 468 w 468"/>
                  <a:gd name="T9" fmla="*/ 0 h 406"/>
                  <a:gd name="T10" fmla="*/ 468 w 468"/>
                  <a:gd name="T11" fmla="*/ 406 h 406"/>
                  <a:gd name="T12" fmla="*/ 429 w 468"/>
                  <a:gd name="T13" fmla="*/ 406 h 406"/>
                  <a:gd name="T14" fmla="*/ 431 w 468"/>
                  <a:gd name="T15" fmla="*/ 36 h 406"/>
                  <a:gd name="T16" fmla="*/ 259 w 468"/>
                  <a:gd name="T17" fmla="*/ 406 h 406"/>
                  <a:gd name="T18" fmla="*/ 213 w 468"/>
                  <a:gd name="T19" fmla="*/ 406 h 406"/>
                  <a:gd name="T20" fmla="*/ 36 w 468"/>
                  <a:gd name="T21" fmla="*/ 36 h 406"/>
                  <a:gd name="T22" fmla="*/ 39 w 468"/>
                  <a:gd name="T23" fmla="*/ 406 h 406"/>
                  <a:gd name="T24" fmla="*/ 0 w 468"/>
                  <a:gd name="T25" fmla="*/ 406 h 406"/>
                  <a:gd name="T26" fmla="*/ 0 w 468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8" h="406">
                    <a:moveTo>
                      <a:pt x="0" y="0"/>
                    </a:moveTo>
                    <a:lnTo>
                      <a:pt x="64" y="0"/>
                    </a:lnTo>
                    <a:lnTo>
                      <a:pt x="236" y="368"/>
                    </a:lnTo>
                    <a:lnTo>
                      <a:pt x="409" y="0"/>
                    </a:lnTo>
                    <a:lnTo>
                      <a:pt x="468" y="0"/>
                    </a:lnTo>
                    <a:lnTo>
                      <a:pt x="468" y="406"/>
                    </a:lnTo>
                    <a:lnTo>
                      <a:pt x="429" y="406"/>
                    </a:lnTo>
                    <a:lnTo>
                      <a:pt x="431" y="36"/>
                    </a:lnTo>
                    <a:lnTo>
                      <a:pt x="259" y="406"/>
                    </a:lnTo>
                    <a:lnTo>
                      <a:pt x="213" y="406"/>
                    </a:lnTo>
                    <a:lnTo>
                      <a:pt x="36" y="36"/>
                    </a:lnTo>
                    <a:lnTo>
                      <a:pt x="39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6" name="Freeform 112">
                <a:extLst>
                  <a:ext uri="{FF2B5EF4-FFF2-40B4-BE49-F238E27FC236}">
                    <a16:creationId xmlns:a16="http://schemas.microsoft.com/office/drawing/2014/main" id="{5B9180B9-E81F-D643-9E38-3035F43276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2644"/>
                <a:ext cx="67" cy="93"/>
              </a:xfrm>
              <a:custGeom>
                <a:avLst/>
                <a:gdLst>
                  <a:gd name="T0" fmla="*/ 0 w 295"/>
                  <a:gd name="T1" fmla="*/ 0 h 406"/>
                  <a:gd name="T2" fmla="*/ 40 w 295"/>
                  <a:gd name="T3" fmla="*/ 0 h 406"/>
                  <a:gd name="T4" fmla="*/ 40 w 295"/>
                  <a:gd name="T5" fmla="*/ 367 h 406"/>
                  <a:gd name="T6" fmla="*/ 295 w 295"/>
                  <a:gd name="T7" fmla="*/ 367 h 406"/>
                  <a:gd name="T8" fmla="*/ 295 w 295"/>
                  <a:gd name="T9" fmla="*/ 406 h 406"/>
                  <a:gd name="T10" fmla="*/ 0 w 295"/>
                  <a:gd name="T11" fmla="*/ 406 h 406"/>
                  <a:gd name="T12" fmla="*/ 0 w 295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406">
                    <a:moveTo>
                      <a:pt x="0" y="0"/>
                    </a:moveTo>
                    <a:lnTo>
                      <a:pt x="40" y="0"/>
                    </a:lnTo>
                    <a:lnTo>
                      <a:pt x="40" y="367"/>
                    </a:lnTo>
                    <a:lnTo>
                      <a:pt x="295" y="367"/>
                    </a:lnTo>
                    <a:lnTo>
                      <a:pt x="295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" name="Freeform 113">
                <a:extLst>
                  <a:ext uri="{FF2B5EF4-FFF2-40B4-BE49-F238E27FC236}">
                    <a16:creationId xmlns:a16="http://schemas.microsoft.com/office/drawing/2014/main" id="{966D423E-D613-0D35-46D5-9810847495B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30" y="2616"/>
                <a:ext cx="95" cy="121"/>
              </a:xfrm>
              <a:custGeom>
                <a:avLst/>
                <a:gdLst>
                  <a:gd name="T0" fmla="*/ 188 w 418"/>
                  <a:gd name="T1" fmla="*/ 123 h 529"/>
                  <a:gd name="T2" fmla="*/ 234 w 418"/>
                  <a:gd name="T3" fmla="*/ 123 h 529"/>
                  <a:gd name="T4" fmla="*/ 418 w 418"/>
                  <a:gd name="T5" fmla="*/ 529 h 529"/>
                  <a:gd name="T6" fmla="*/ 377 w 418"/>
                  <a:gd name="T7" fmla="*/ 529 h 529"/>
                  <a:gd name="T8" fmla="*/ 320 w 418"/>
                  <a:gd name="T9" fmla="*/ 404 h 529"/>
                  <a:gd name="T10" fmla="*/ 99 w 418"/>
                  <a:gd name="T11" fmla="*/ 404 h 529"/>
                  <a:gd name="T12" fmla="*/ 41 w 418"/>
                  <a:gd name="T13" fmla="*/ 529 h 529"/>
                  <a:gd name="T14" fmla="*/ 0 w 418"/>
                  <a:gd name="T15" fmla="*/ 529 h 529"/>
                  <a:gd name="T16" fmla="*/ 188 w 418"/>
                  <a:gd name="T17" fmla="*/ 123 h 529"/>
                  <a:gd name="T18" fmla="*/ 302 w 418"/>
                  <a:gd name="T19" fmla="*/ 365 h 529"/>
                  <a:gd name="T20" fmla="*/ 209 w 418"/>
                  <a:gd name="T21" fmla="*/ 157 h 529"/>
                  <a:gd name="T22" fmla="*/ 116 w 418"/>
                  <a:gd name="T23" fmla="*/ 365 h 529"/>
                  <a:gd name="T24" fmla="*/ 302 w 418"/>
                  <a:gd name="T25" fmla="*/ 365 h 529"/>
                  <a:gd name="T26" fmla="*/ 241 w 418"/>
                  <a:gd name="T27" fmla="*/ 0 h 529"/>
                  <a:gd name="T28" fmla="*/ 293 w 418"/>
                  <a:gd name="T29" fmla="*/ 0 h 529"/>
                  <a:gd name="T30" fmla="*/ 227 w 418"/>
                  <a:gd name="T31" fmla="*/ 82 h 529"/>
                  <a:gd name="T32" fmla="*/ 193 w 418"/>
                  <a:gd name="T33" fmla="*/ 82 h 529"/>
                  <a:gd name="T34" fmla="*/ 241 w 418"/>
                  <a:gd name="T3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529">
                    <a:moveTo>
                      <a:pt x="188" y="123"/>
                    </a:moveTo>
                    <a:lnTo>
                      <a:pt x="234" y="123"/>
                    </a:lnTo>
                    <a:lnTo>
                      <a:pt x="418" y="529"/>
                    </a:lnTo>
                    <a:lnTo>
                      <a:pt x="377" y="529"/>
                    </a:lnTo>
                    <a:lnTo>
                      <a:pt x="320" y="404"/>
                    </a:lnTo>
                    <a:lnTo>
                      <a:pt x="99" y="404"/>
                    </a:lnTo>
                    <a:lnTo>
                      <a:pt x="41" y="529"/>
                    </a:lnTo>
                    <a:lnTo>
                      <a:pt x="0" y="529"/>
                    </a:lnTo>
                    <a:lnTo>
                      <a:pt x="188" y="123"/>
                    </a:lnTo>
                    <a:close/>
                    <a:moveTo>
                      <a:pt x="302" y="365"/>
                    </a:moveTo>
                    <a:lnTo>
                      <a:pt x="209" y="157"/>
                    </a:lnTo>
                    <a:lnTo>
                      <a:pt x="116" y="365"/>
                    </a:lnTo>
                    <a:lnTo>
                      <a:pt x="302" y="365"/>
                    </a:lnTo>
                    <a:close/>
                    <a:moveTo>
                      <a:pt x="241" y="0"/>
                    </a:moveTo>
                    <a:lnTo>
                      <a:pt x="293" y="0"/>
                    </a:lnTo>
                    <a:lnTo>
                      <a:pt x="227" y="82"/>
                    </a:lnTo>
                    <a:lnTo>
                      <a:pt x="193" y="8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" name="Freeform 114">
                <a:extLst>
                  <a:ext uri="{FF2B5EF4-FFF2-40B4-BE49-F238E27FC236}">
                    <a16:creationId xmlns:a16="http://schemas.microsoft.com/office/drawing/2014/main" id="{9C8BB230-12C5-E3D8-8F52-A8DD0744DD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47" y="2644"/>
                <a:ext cx="86" cy="92"/>
              </a:xfrm>
              <a:custGeom>
                <a:avLst/>
                <a:gdLst>
                  <a:gd name="T0" fmla="*/ 314 w 378"/>
                  <a:gd name="T1" fmla="*/ 37 h 405"/>
                  <a:gd name="T2" fmla="*/ 378 w 378"/>
                  <a:gd name="T3" fmla="*/ 203 h 405"/>
                  <a:gd name="T4" fmla="*/ 314 w 378"/>
                  <a:gd name="T5" fmla="*/ 369 h 405"/>
                  <a:gd name="T6" fmla="*/ 148 w 378"/>
                  <a:gd name="T7" fmla="*/ 405 h 405"/>
                  <a:gd name="T8" fmla="*/ 0 w 378"/>
                  <a:gd name="T9" fmla="*/ 405 h 405"/>
                  <a:gd name="T10" fmla="*/ 0 w 378"/>
                  <a:gd name="T11" fmla="*/ 0 h 405"/>
                  <a:gd name="T12" fmla="*/ 148 w 378"/>
                  <a:gd name="T13" fmla="*/ 0 h 405"/>
                  <a:gd name="T14" fmla="*/ 314 w 378"/>
                  <a:gd name="T15" fmla="*/ 37 h 405"/>
                  <a:gd name="T16" fmla="*/ 41 w 378"/>
                  <a:gd name="T17" fmla="*/ 37 h 405"/>
                  <a:gd name="T18" fmla="*/ 41 w 378"/>
                  <a:gd name="T19" fmla="*/ 366 h 405"/>
                  <a:gd name="T20" fmla="*/ 148 w 378"/>
                  <a:gd name="T21" fmla="*/ 366 h 405"/>
                  <a:gd name="T22" fmla="*/ 280 w 378"/>
                  <a:gd name="T23" fmla="*/ 341 h 405"/>
                  <a:gd name="T24" fmla="*/ 337 w 378"/>
                  <a:gd name="T25" fmla="*/ 200 h 405"/>
                  <a:gd name="T26" fmla="*/ 280 w 378"/>
                  <a:gd name="T27" fmla="*/ 62 h 405"/>
                  <a:gd name="T28" fmla="*/ 139 w 378"/>
                  <a:gd name="T29" fmla="*/ 37 h 405"/>
                  <a:gd name="T30" fmla="*/ 41 w 378"/>
                  <a:gd name="T31" fmla="*/ 3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8" h="405">
                    <a:moveTo>
                      <a:pt x="314" y="37"/>
                    </a:moveTo>
                    <a:cubicBezTo>
                      <a:pt x="359" y="71"/>
                      <a:pt x="378" y="127"/>
                      <a:pt x="378" y="203"/>
                    </a:cubicBezTo>
                    <a:cubicBezTo>
                      <a:pt x="378" y="280"/>
                      <a:pt x="359" y="334"/>
                      <a:pt x="314" y="369"/>
                    </a:cubicBezTo>
                    <a:cubicBezTo>
                      <a:pt x="273" y="402"/>
                      <a:pt x="221" y="405"/>
                      <a:pt x="148" y="405"/>
                    </a:cubicBezTo>
                    <a:lnTo>
                      <a:pt x="0" y="405"/>
                    </a:lnTo>
                    <a:lnTo>
                      <a:pt x="0" y="0"/>
                    </a:lnTo>
                    <a:lnTo>
                      <a:pt x="148" y="0"/>
                    </a:lnTo>
                    <a:cubicBezTo>
                      <a:pt x="221" y="1"/>
                      <a:pt x="273" y="7"/>
                      <a:pt x="314" y="37"/>
                    </a:cubicBezTo>
                    <a:moveTo>
                      <a:pt x="41" y="37"/>
                    </a:moveTo>
                    <a:lnTo>
                      <a:pt x="41" y="366"/>
                    </a:lnTo>
                    <a:lnTo>
                      <a:pt x="148" y="366"/>
                    </a:lnTo>
                    <a:cubicBezTo>
                      <a:pt x="205" y="366"/>
                      <a:pt x="248" y="362"/>
                      <a:pt x="280" y="341"/>
                    </a:cubicBezTo>
                    <a:cubicBezTo>
                      <a:pt x="319" y="314"/>
                      <a:pt x="337" y="269"/>
                      <a:pt x="337" y="200"/>
                    </a:cubicBezTo>
                    <a:cubicBezTo>
                      <a:pt x="337" y="132"/>
                      <a:pt x="319" y="87"/>
                      <a:pt x="280" y="62"/>
                    </a:cubicBezTo>
                    <a:cubicBezTo>
                      <a:pt x="246" y="39"/>
                      <a:pt x="201" y="37"/>
                      <a:pt x="139" y="37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" name="Freeform 115">
                <a:extLst>
                  <a:ext uri="{FF2B5EF4-FFF2-40B4-BE49-F238E27FC236}">
                    <a16:creationId xmlns:a16="http://schemas.microsoft.com/office/drawing/2014/main" id="{65488235-24E0-DEFA-D5DC-0D8E49DB57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0" y="2644"/>
                <a:ext cx="71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89 w 311"/>
                  <a:gd name="T11" fmla="*/ 181 h 406"/>
                  <a:gd name="T12" fmla="*/ 289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89" y="181"/>
                    </a:lnTo>
                    <a:lnTo>
                      <a:pt x="289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0" name="Freeform 116">
                <a:extLst>
                  <a:ext uri="{FF2B5EF4-FFF2-40B4-BE49-F238E27FC236}">
                    <a16:creationId xmlns:a16="http://schemas.microsoft.com/office/drawing/2014/main" id="{72E13C9A-18D8-D3F8-DD4E-5874E2705F5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51" y="2616"/>
                <a:ext cx="81" cy="120"/>
              </a:xfrm>
              <a:custGeom>
                <a:avLst/>
                <a:gdLst>
                  <a:gd name="T0" fmla="*/ 0 w 354"/>
                  <a:gd name="T1" fmla="*/ 488 h 527"/>
                  <a:gd name="T2" fmla="*/ 298 w 354"/>
                  <a:gd name="T3" fmla="*/ 161 h 527"/>
                  <a:gd name="T4" fmla="*/ 14 w 354"/>
                  <a:gd name="T5" fmla="*/ 161 h 527"/>
                  <a:gd name="T6" fmla="*/ 14 w 354"/>
                  <a:gd name="T7" fmla="*/ 123 h 527"/>
                  <a:gd name="T8" fmla="*/ 354 w 354"/>
                  <a:gd name="T9" fmla="*/ 123 h 527"/>
                  <a:gd name="T10" fmla="*/ 354 w 354"/>
                  <a:gd name="T11" fmla="*/ 161 h 527"/>
                  <a:gd name="T12" fmla="*/ 50 w 354"/>
                  <a:gd name="T13" fmla="*/ 488 h 527"/>
                  <a:gd name="T14" fmla="*/ 354 w 354"/>
                  <a:gd name="T15" fmla="*/ 488 h 527"/>
                  <a:gd name="T16" fmla="*/ 354 w 354"/>
                  <a:gd name="T17" fmla="*/ 527 h 527"/>
                  <a:gd name="T18" fmla="*/ 0 w 354"/>
                  <a:gd name="T19" fmla="*/ 527 h 527"/>
                  <a:gd name="T20" fmla="*/ 0 w 354"/>
                  <a:gd name="T21" fmla="*/ 488 h 527"/>
                  <a:gd name="T22" fmla="*/ 257 w 354"/>
                  <a:gd name="T23" fmla="*/ 0 h 527"/>
                  <a:gd name="T24" fmla="*/ 300 w 354"/>
                  <a:gd name="T25" fmla="*/ 0 h 527"/>
                  <a:gd name="T26" fmla="*/ 221 w 354"/>
                  <a:gd name="T27" fmla="*/ 82 h 527"/>
                  <a:gd name="T28" fmla="*/ 175 w 354"/>
                  <a:gd name="T29" fmla="*/ 82 h 527"/>
                  <a:gd name="T30" fmla="*/ 96 w 354"/>
                  <a:gd name="T31" fmla="*/ 0 h 527"/>
                  <a:gd name="T32" fmla="*/ 139 w 354"/>
                  <a:gd name="T33" fmla="*/ 0 h 527"/>
                  <a:gd name="T34" fmla="*/ 196 w 354"/>
                  <a:gd name="T35" fmla="*/ 61 h 527"/>
                  <a:gd name="T36" fmla="*/ 257 w 354"/>
                  <a:gd name="T3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4" h="527">
                    <a:moveTo>
                      <a:pt x="0" y="488"/>
                    </a:moveTo>
                    <a:lnTo>
                      <a:pt x="298" y="161"/>
                    </a:lnTo>
                    <a:lnTo>
                      <a:pt x="14" y="161"/>
                    </a:lnTo>
                    <a:lnTo>
                      <a:pt x="14" y="123"/>
                    </a:lnTo>
                    <a:lnTo>
                      <a:pt x="354" y="123"/>
                    </a:lnTo>
                    <a:lnTo>
                      <a:pt x="354" y="161"/>
                    </a:lnTo>
                    <a:lnTo>
                      <a:pt x="50" y="488"/>
                    </a:lnTo>
                    <a:lnTo>
                      <a:pt x="354" y="488"/>
                    </a:lnTo>
                    <a:lnTo>
                      <a:pt x="354" y="527"/>
                    </a:lnTo>
                    <a:lnTo>
                      <a:pt x="0" y="527"/>
                    </a:lnTo>
                    <a:lnTo>
                      <a:pt x="0" y="488"/>
                    </a:lnTo>
                    <a:close/>
                    <a:moveTo>
                      <a:pt x="257" y="0"/>
                    </a:moveTo>
                    <a:lnTo>
                      <a:pt x="300" y="0"/>
                    </a:lnTo>
                    <a:lnTo>
                      <a:pt x="221" y="82"/>
                    </a:lnTo>
                    <a:lnTo>
                      <a:pt x="175" y="82"/>
                    </a:lnTo>
                    <a:lnTo>
                      <a:pt x="96" y="0"/>
                    </a:lnTo>
                    <a:lnTo>
                      <a:pt x="139" y="0"/>
                    </a:lnTo>
                    <a:lnTo>
                      <a:pt x="196" y="6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1" name="Freeform 117">
                <a:extLst>
                  <a:ext uri="{FF2B5EF4-FFF2-40B4-BE49-F238E27FC236}">
                    <a16:creationId xmlns:a16="http://schemas.microsoft.com/office/drawing/2014/main" id="{C47A1F08-7993-BC27-3C43-DD31783682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644"/>
                <a:ext cx="70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91 w 311"/>
                  <a:gd name="T11" fmla="*/ 181 h 406"/>
                  <a:gd name="T12" fmla="*/ 291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91" y="181"/>
                    </a:lnTo>
                    <a:lnTo>
                      <a:pt x="291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2" name="Freeform 118">
                <a:extLst>
                  <a:ext uri="{FF2B5EF4-FFF2-40B4-BE49-F238E27FC236}">
                    <a16:creationId xmlns:a16="http://schemas.microsoft.com/office/drawing/2014/main" id="{CE7F9B9F-CA27-76BE-CCC8-07E8FCC2D9F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96" y="2644"/>
                <a:ext cx="95" cy="93"/>
              </a:xfrm>
              <a:custGeom>
                <a:avLst/>
                <a:gdLst>
                  <a:gd name="T0" fmla="*/ 187 w 418"/>
                  <a:gd name="T1" fmla="*/ 0 h 406"/>
                  <a:gd name="T2" fmla="*/ 234 w 418"/>
                  <a:gd name="T3" fmla="*/ 0 h 406"/>
                  <a:gd name="T4" fmla="*/ 418 w 418"/>
                  <a:gd name="T5" fmla="*/ 406 h 406"/>
                  <a:gd name="T6" fmla="*/ 377 w 418"/>
                  <a:gd name="T7" fmla="*/ 406 h 406"/>
                  <a:gd name="T8" fmla="*/ 320 w 418"/>
                  <a:gd name="T9" fmla="*/ 281 h 406"/>
                  <a:gd name="T10" fmla="*/ 98 w 418"/>
                  <a:gd name="T11" fmla="*/ 281 h 406"/>
                  <a:gd name="T12" fmla="*/ 41 w 418"/>
                  <a:gd name="T13" fmla="*/ 406 h 406"/>
                  <a:gd name="T14" fmla="*/ 0 w 418"/>
                  <a:gd name="T15" fmla="*/ 406 h 406"/>
                  <a:gd name="T16" fmla="*/ 187 w 418"/>
                  <a:gd name="T17" fmla="*/ 0 h 406"/>
                  <a:gd name="T18" fmla="*/ 302 w 418"/>
                  <a:gd name="T19" fmla="*/ 242 h 406"/>
                  <a:gd name="T20" fmla="*/ 209 w 418"/>
                  <a:gd name="T21" fmla="*/ 34 h 406"/>
                  <a:gd name="T22" fmla="*/ 116 w 418"/>
                  <a:gd name="T23" fmla="*/ 242 h 406"/>
                  <a:gd name="T24" fmla="*/ 302 w 418"/>
                  <a:gd name="T25" fmla="*/ 24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06">
                    <a:moveTo>
                      <a:pt x="187" y="0"/>
                    </a:moveTo>
                    <a:lnTo>
                      <a:pt x="234" y="0"/>
                    </a:lnTo>
                    <a:lnTo>
                      <a:pt x="418" y="406"/>
                    </a:lnTo>
                    <a:lnTo>
                      <a:pt x="377" y="406"/>
                    </a:lnTo>
                    <a:lnTo>
                      <a:pt x="320" y="281"/>
                    </a:lnTo>
                    <a:lnTo>
                      <a:pt x="98" y="281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187" y="0"/>
                    </a:lnTo>
                    <a:close/>
                    <a:moveTo>
                      <a:pt x="302" y="242"/>
                    </a:moveTo>
                    <a:lnTo>
                      <a:pt x="209" y="34"/>
                    </a:lnTo>
                    <a:lnTo>
                      <a:pt x="116" y="242"/>
                    </a:lnTo>
                    <a:lnTo>
                      <a:pt x="302" y="242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3" name="Freeform 119">
                <a:extLst>
                  <a:ext uri="{FF2B5EF4-FFF2-40B4-BE49-F238E27FC236}">
                    <a16:creationId xmlns:a16="http://schemas.microsoft.com/office/drawing/2014/main" id="{9F4D9B0B-CEF9-6A71-7BEC-F29287A9B7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4" y="2644"/>
                <a:ext cx="80" cy="93"/>
              </a:xfrm>
              <a:custGeom>
                <a:avLst/>
                <a:gdLst>
                  <a:gd name="T0" fmla="*/ 157 w 353"/>
                  <a:gd name="T1" fmla="*/ 38 h 406"/>
                  <a:gd name="T2" fmla="*/ 0 w 353"/>
                  <a:gd name="T3" fmla="*/ 38 h 406"/>
                  <a:gd name="T4" fmla="*/ 0 w 353"/>
                  <a:gd name="T5" fmla="*/ 0 h 406"/>
                  <a:gd name="T6" fmla="*/ 353 w 353"/>
                  <a:gd name="T7" fmla="*/ 0 h 406"/>
                  <a:gd name="T8" fmla="*/ 353 w 353"/>
                  <a:gd name="T9" fmla="*/ 38 h 406"/>
                  <a:gd name="T10" fmla="*/ 196 w 353"/>
                  <a:gd name="T11" fmla="*/ 38 h 406"/>
                  <a:gd name="T12" fmla="*/ 196 w 353"/>
                  <a:gd name="T13" fmla="*/ 406 h 406"/>
                  <a:gd name="T14" fmla="*/ 157 w 353"/>
                  <a:gd name="T15" fmla="*/ 406 h 406"/>
                  <a:gd name="T16" fmla="*/ 157 w 353"/>
                  <a:gd name="T17" fmla="*/ 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06">
                    <a:moveTo>
                      <a:pt x="157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38"/>
                    </a:lnTo>
                    <a:lnTo>
                      <a:pt x="196" y="38"/>
                    </a:lnTo>
                    <a:lnTo>
                      <a:pt x="196" y="406"/>
                    </a:lnTo>
                    <a:lnTo>
                      <a:pt x="157" y="406"/>
                    </a:lnTo>
                    <a:lnTo>
                      <a:pt x="157" y="3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4" name="Freeform 120">
                <a:extLst>
                  <a:ext uri="{FF2B5EF4-FFF2-40B4-BE49-F238E27FC236}">
                    <a16:creationId xmlns:a16="http://schemas.microsoft.com/office/drawing/2014/main" id="{9FECDC7E-111B-9A7E-3842-9677EAFC402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55" y="2616"/>
                <a:ext cx="71" cy="120"/>
              </a:xfrm>
              <a:custGeom>
                <a:avLst/>
                <a:gdLst>
                  <a:gd name="T0" fmla="*/ 0 w 313"/>
                  <a:gd name="T1" fmla="*/ 123 h 525"/>
                  <a:gd name="T2" fmla="*/ 311 w 313"/>
                  <a:gd name="T3" fmla="*/ 123 h 525"/>
                  <a:gd name="T4" fmla="*/ 311 w 313"/>
                  <a:gd name="T5" fmla="*/ 161 h 525"/>
                  <a:gd name="T6" fmla="*/ 41 w 313"/>
                  <a:gd name="T7" fmla="*/ 161 h 525"/>
                  <a:gd name="T8" fmla="*/ 41 w 313"/>
                  <a:gd name="T9" fmla="*/ 302 h 525"/>
                  <a:gd name="T10" fmla="*/ 291 w 313"/>
                  <a:gd name="T11" fmla="*/ 302 h 525"/>
                  <a:gd name="T12" fmla="*/ 291 w 313"/>
                  <a:gd name="T13" fmla="*/ 340 h 525"/>
                  <a:gd name="T14" fmla="*/ 41 w 313"/>
                  <a:gd name="T15" fmla="*/ 340 h 525"/>
                  <a:gd name="T16" fmla="*/ 41 w 313"/>
                  <a:gd name="T17" fmla="*/ 488 h 525"/>
                  <a:gd name="T18" fmla="*/ 313 w 313"/>
                  <a:gd name="T19" fmla="*/ 488 h 525"/>
                  <a:gd name="T20" fmla="*/ 313 w 313"/>
                  <a:gd name="T21" fmla="*/ 525 h 525"/>
                  <a:gd name="T22" fmla="*/ 2 w 313"/>
                  <a:gd name="T23" fmla="*/ 525 h 525"/>
                  <a:gd name="T24" fmla="*/ 2 w 313"/>
                  <a:gd name="T25" fmla="*/ 123 h 525"/>
                  <a:gd name="T26" fmla="*/ 0 w 313"/>
                  <a:gd name="T27" fmla="*/ 123 h 525"/>
                  <a:gd name="T28" fmla="*/ 216 w 313"/>
                  <a:gd name="T29" fmla="*/ 0 h 525"/>
                  <a:gd name="T30" fmla="*/ 259 w 313"/>
                  <a:gd name="T31" fmla="*/ 0 h 525"/>
                  <a:gd name="T32" fmla="*/ 181 w 313"/>
                  <a:gd name="T33" fmla="*/ 82 h 525"/>
                  <a:gd name="T34" fmla="*/ 134 w 313"/>
                  <a:gd name="T35" fmla="*/ 82 h 525"/>
                  <a:gd name="T36" fmla="*/ 56 w 313"/>
                  <a:gd name="T37" fmla="*/ 0 h 525"/>
                  <a:gd name="T38" fmla="*/ 98 w 313"/>
                  <a:gd name="T39" fmla="*/ 0 h 525"/>
                  <a:gd name="T40" fmla="*/ 156 w 313"/>
                  <a:gd name="T41" fmla="*/ 61 h 525"/>
                  <a:gd name="T42" fmla="*/ 216 w 313"/>
                  <a:gd name="T4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525">
                    <a:moveTo>
                      <a:pt x="0" y="123"/>
                    </a:moveTo>
                    <a:lnTo>
                      <a:pt x="311" y="123"/>
                    </a:lnTo>
                    <a:lnTo>
                      <a:pt x="311" y="161"/>
                    </a:lnTo>
                    <a:lnTo>
                      <a:pt x="41" y="161"/>
                    </a:lnTo>
                    <a:lnTo>
                      <a:pt x="41" y="302"/>
                    </a:lnTo>
                    <a:lnTo>
                      <a:pt x="291" y="302"/>
                    </a:lnTo>
                    <a:lnTo>
                      <a:pt x="291" y="340"/>
                    </a:lnTo>
                    <a:lnTo>
                      <a:pt x="41" y="340"/>
                    </a:lnTo>
                    <a:lnTo>
                      <a:pt x="41" y="488"/>
                    </a:lnTo>
                    <a:lnTo>
                      <a:pt x="313" y="488"/>
                    </a:lnTo>
                    <a:lnTo>
                      <a:pt x="313" y="525"/>
                    </a:lnTo>
                    <a:lnTo>
                      <a:pt x="2" y="525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  <a:moveTo>
                      <a:pt x="216" y="0"/>
                    </a:moveTo>
                    <a:lnTo>
                      <a:pt x="259" y="0"/>
                    </a:lnTo>
                    <a:lnTo>
                      <a:pt x="181" y="82"/>
                    </a:lnTo>
                    <a:lnTo>
                      <a:pt x="134" y="82"/>
                    </a:lnTo>
                    <a:lnTo>
                      <a:pt x="56" y="0"/>
                    </a:lnTo>
                    <a:lnTo>
                      <a:pt x="98" y="0"/>
                    </a:lnTo>
                    <a:lnTo>
                      <a:pt x="156" y="61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5" name="Freeform 121">
                <a:extLst>
                  <a:ext uri="{FF2B5EF4-FFF2-40B4-BE49-F238E27FC236}">
                    <a16:creationId xmlns:a16="http://schemas.microsoft.com/office/drawing/2014/main" id="{B1EEFC59-5C01-1D09-F7BD-651ECBB453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644"/>
                <a:ext cx="67" cy="93"/>
              </a:xfrm>
              <a:custGeom>
                <a:avLst/>
                <a:gdLst>
                  <a:gd name="T0" fmla="*/ 0 w 294"/>
                  <a:gd name="T1" fmla="*/ 0 h 406"/>
                  <a:gd name="T2" fmla="*/ 41 w 294"/>
                  <a:gd name="T3" fmla="*/ 0 h 406"/>
                  <a:gd name="T4" fmla="*/ 41 w 294"/>
                  <a:gd name="T5" fmla="*/ 367 h 406"/>
                  <a:gd name="T6" fmla="*/ 294 w 294"/>
                  <a:gd name="T7" fmla="*/ 367 h 406"/>
                  <a:gd name="T8" fmla="*/ 294 w 294"/>
                  <a:gd name="T9" fmla="*/ 406 h 406"/>
                  <a:gd name="T10" fmla="*/ 0 w 294"/>
                  <a:gd name="T11" fmla="*/ 406 h 406"/>
                  <a:gd name="T12" fmla="*/ 0 w 294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367"/>
                    </a:lnTo>
                    <a:lnTo>
                      <a:pt x="294" y="367"/>
                    </a:lnTo>
                    <a:lnTo>
                      <a:pt x="294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6" name="Freeform 122">
                <a:extLst>
                  <a:ext uri="{FF2B5EF4-FFF2-40B4-BE49-F238E27FC236}">
                    <a16:creationId xmlns:a16="http://schemas.microsoft.com/office/drawing/2014/main" id="{C89AAB96-8203-D1A6-D346-1542FD076F1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031" y="2643"/>
                <a:ext cx="97" cy="96"/>
              </a:xfrm>
              <a:custGeom>
                <a:avLst/>
                <a:gdLst>
                  <a:gd name="T0" fmla="*/ 212 w 427"/>
                  <a:gd name="T1" fmla="*/ 425 h 425"/>
                  <a:gd name="T2" fmla="*/ 0 w 427"/>
                  <a:gd name="T3" fmla="*/ 212 h 425"/>
                  <a:gd name="T4" fmla="*/ 212 w 427"/>
                  <a:gd name="T5" fmla="*/ 0 h 425"/>
                  <a:gd name="T6" fmla="*/ 425 w 427"/>
                  <a:gd name="T7" fmla="*/ 212 h 425"/>
                  <a:gd name="T8" fmla="*/ 212 w 427"/>
                  <a:gd name="T9" fmla="*/ 425 h 425"/>
                  <a:gd name="T10" fmla="*/ 384 w 427"/>
                  <a:gd name="T11" fmla="*/ 210 h 425"/>
                  <a:gd name="T12" fmla="*/ 212 w 427"/>
                  <a:gd name="T13" fmla="*/ 37 h 425"/>
                  <a:gd name="T14" fmla="*/ 41 w 427"/>
                  <a:gd name="T15" fmla="*/ 210 h 425"/>
                  <a:gd name="T16" fmla="*/ 212 w 427"/>
                  <a:gd name="T17" fmla="*/ 384 h 425"/>
                  <a:gd name="T18" fmla="*/ 384 w 427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7" h="425">
                    <a:moveTo>
                      <a:pt x="212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80" y="0"/>
                      <a:pt x="212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7" y="343"/>
                      <a:pt x="346" y="425"/>
                      <a:pt x="212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2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2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7" name="Freeform 123">
                <a:extLst>
                  <a:ext uri="{FF2B5EF4-FFF2-40B4-BE49-F238E27FC236}">
                    <a16:creationId xmlns:a16="http://schemas.microsoft.com/office/drawing/2014/main" id="{573AB416-5509-A9D7-8ABD-A79CE0C58A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644"/>
                <a:ext cx="94" cy="93"/>
              </a:xfrm>
              <a:custGeom>
                <a:avLst/>
                <a:gdLst>
                  <a:gd name="T0" fmla="*/ 0 w 414"/>
                  <a:gd name="T1" fmla="*/ 0 h 406"/>
                  <a:gd name="T2" fmla="*/ 45 w 414"/>
                  <a:gd name="T3" fmla="*/ 0 h 406"/>
                  <a:gd name="T4" fmla="*/ 207 w 414"/>
                  <a:gd name="T5" fmla="*/ 370 h 406"/>
                  <a:gd name="T6" fmla="*/ 370 w 414"/>
                  <a:gd name="T7" fmla="*/ 0 h 406"/>
                  <a:gd name="T8" fmla="*/ 414 w 414"/>
                  <a:gd name="T9" fmla="*/ 0 h 406"/>
                  <a:gd name="T10" fmla="*/ 232 w 414"/>
                  <a:gd name="T11" fmla="*/ 406 h 406"/>
                  <a:gd name="T12" fmla="*/ 180 w 414"/>
                  <a:gd name="T13" fmla="*/ 406 h 406"/>
                  <a:gd name="T14" fmla="*/ 0 w 414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4" y="0"/>
                    </a:lnTo>
                    <a:lnTo>
                      <a:pt x="232" y="406"/>
                    </a:lnTo>
                    <a:lnTo>
                      <a:pt x="18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8" name="Freeform 124">
                <a:extLst>
                  <a:ext uri="{FF2B5EF4-FFF2-40B4-BE49-F238E27FC236}">
                    <a16:creationId xmlns:a16="http://schemas.microsoft.com/office/drawing/2014/main" id="{3B93F6A8-6298-0933-96D3-E05075F7F71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49" y="2616"/>
                <a:ext cx="88" cy="121"/>
              </a:xfrm>
              <a:custGeom>
                <a:avLst/>
                <a:gdLst>
                  <a:gd name="T0" fmla="*/ 175 w 389"/>
                  <a:gd name="T1" fmla="*/ 354 h 529"/>
                  <a:gd name="T2" fmla="*/ 0 w 389"/>
                  <a:gd name="T3" fmla="*/ 123 h 529"/>
                  <a:gd name="T4" fmla="*/ 52 w 389"/>
                  <a:gd name="T5" fmla="*/ 123 h 529"/>
                  <a:gd name="T6" fmla="*/ 195 w 389"/>
                  <a:gd name="T7" fmla="*/ 322 h 529"/>
                  <a:gd name="T8" fmla="*/ 339 w 389"/>
                  <a:gd name="T9" fmla="*/ 123 h 529"/>
                  <a:gd name="T10" fmla="*/ 389 w 389"/>
                  <a:gd name="T11" fmla="*/ 123 h 529"/>
                  <a:gd name="T12" fmla="*/ 214 w 389"/>
                  <a:gd name="T13" fmla="*/ 354 h 529"/>
                  <a:gd name="T14" fmla="*/ 214 w 389"/>
                  <a:gd name="T15" fmla="*/ 529 h 529"/>
                  <a:gd name="T16" fmla="*/ 173 w 389"/>
                  <a:gd name="T17" fmla="*/ 529 h 529"/>
                  <a:gd name="T18" fmla="*/ 173 w 389"/>
                  <a:gd name="T19" fmla="*/ 354 h 529"/>
                  <a:gd name="T20" fmla="*/ 175 w 389"/>
                  <a:gd name="T21" fmla="*/ 354 h 529"/>
                  <a:gd name="T22" fmla="*/ 234 w 389"/>
                  <a:gd name="T23" fmla="*/ 0 h 529"/>
                  <a:gd name="T24" fmla="*/ 284 w 389"/>
                  <a:gd name="T25" fmla="*/ 0 h 529"/>
                  <a:gd name="T26" fmla="*/ 218 w 389"/>
                  <a:gd name="T27" fmla="*/ 82 h 529"/>
                  <a:gd name="T28" fmla="*/ 184 w 389"/>
                  <a:gd name="T29" fmla="*/ 82 h 529"/>
                  <a:gd name="T30" fmla="*/ 234 w 389"/>
                  <a:gd name="T31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529">
                    <a:moveTo>
                      <a:pt x="175" y="354"/>
                    </a:moveTo>
                    <a:lnTo>
                      <a:pt x="0" y="123"/>
                    </a:lnTo>
                    <a:lnTo>
                      <a:pt x="52" y="123"/>
                    </a:lnTo>
                    <a:lnTo>
                      <a:pt x="195" y="322"/>
                    </a:lnTo>
                    <a:lnTo>
                      <a:pt x="339" y="123"/>
                    </a:lnTo>
                    <a:lnTo>
                      <a:pt x="389" y="123"/>
                    </a:lnTo>
                    <a:lnTo>
                      <a:pt x="214" y="354"/>
                    </a:lnTo>
                    <a:lnTo>
                      <a:pt x="214" y="529"/>
                    </a:lnTo>
                    <a:lnTo>
                      <a:pt x="173" y="529"/>
                    </a:lnTo>
                    <a:lnTo>
                      <a:pt x="173" y="354"/>
                    </a:lnTo>
                    <a:lnTo>
                      <a:pt x="175" y="354"/>
                    </a:lnTo>
                    <a:close/>
                    <a:moveTo>
                      <a:pt x="234" y="0"/>
                    </a:moveTo>
                    <a:lnTo>
                      <a:pt x="284" y="0"/>
                    </a:lnTo>
                    <a:lnTo>
                      <a:pt x="218" y="82"/>
                    </a:lnTo>
                    <a:lnTo>
                      <a:pt x="184" y="8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9" name="Freeform 125">
                <a:extLst>
                  <a:ext uri="{FF2B5EF4-FFF2-40B4-BE49-F238E27FC236}">
                    <a16:creationId xmlns:a16="http://schemas.microsoft.com/office/drawing/2014/main" id="{81816366-B37D-CB99-EA57-2F2257729B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5" y="2642"/>
                <a:ext cx="92" cy="97"/>
              </a:xfrm>
              <a:custGeom>
                <a:avLst/>
                <a:gdLst>
                  <a:gd name="T0" fmla="*/ 215 w 407"/>
                  <a:gd name="T1" fmla="*/ 39 h 425"/>
                  <a:gd name="T2" fmla="*/ 43 w 407"/>
                  <a:gd name="T3" fmla="*/ 212 h 425"/>
                  <a:gd name="T4" fmla="*/ 206 w 407"/>
                  <a:gd name="T5" fmla="*/ 386 h 425"/>
                  <a:gd name="T6" fmla="*/ 365 w 407"/>
                  <a:gd name="T7" fmla="*/ 262 h 425"/>
                  <a:gd name="T8" fmla="*/ 407 w 407"/>
                  <a:gd name="T9" fmla="*/ 262 h 425"/>
                  <a:gd name="T10" fmla="*/ 206 w 407"/>
                  <a:gd name="T11" fmla="*/ 425 h 425"/>
                  <a:gd name="T12" fmla="*/ 0 w 407"/>
                  <a:gd name="T13" fmla="*/ 212 h 425"/>
                  <a:gd name="T14" fmla="*/ 213 w 407"/>
                  <a:gd name="T15" fmla="*/ 0 h 425"/>
                  <a:gd name="T16" fmla="*/ 400 w 407"/>
                  <a:gd name="T17" fmla="*/ 143 h 425"/>
                  <a:gd name="T18" fmla="*/ 363 w 407"/>
                  <a:gd name="T19" fmla="*/ 143 h 425"/>
                  <a:gd name="T20" fmla="*/ 215 w 407"/>
                  <a:gd name="T21" fmla="*/ 3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25">
                    <a:moveTo>
                      <a:pt x="215" y="39"/>
                    </a:moveTo>
                    <a:cubicBezTo>
                      <a:pt x="109" y="39"/>
                      <a:pt x="43" y="105"/>
                      <a:pt x="43" y="212"/>
                    </a:cubicBezTo>
                    <a:cubicBezTo>
                      <a:pt x="43" y="319"/>
                      <a:pt x="107" y="386"/>
                      <a:pt x="206" y="386"/>
                    </a:cubicBezTo>
                    <a:cubicBezTo>
                      <a:pt x="288" y="386"/>
                      <a:pt x="348" y="339"/>
                      <a:pt x="365" y="262"/>
                    </a:cubicBezTo>
                    <a:lnTo>
                      <a:pt x="407" y="262"/>
                    </a:lnTo>
                    <a:cubicBezTo>
                      <a:pt x="390" y="362"/>
                      <a:pt x="311" y="425"/>
                      <a:pt x="206" y="425"/>
                    </a:cubicBezTo>
                    <a:cubicBezTo>
                      <a:pt x="82" y="425"/>
                      <a:pt x="0" y="343"/>
                      <a:pt x="0" y="212"/>
                    </a:cubicBezTo>
                    <a:cubicBezTo>
                      <a:pt x="0" y="80"/>
                      <a:pt x="81" y="0"/>
                      <a:pt x="213" y="0"/>
                    </a:cubicBezTo>
                    <a:cubicBezTo>
                      <a:pt x="318" y="0"/>
                      <a:pt x="388" y="53"/>
                      <a:pt x="400" y="143"/>
                    </a:cubicBezTo>
                    <a:lnTo>
                      <a:pt x="363" y="143"/>
                    </a:lnTo>
                    <a:cubicBezTo>
                      <a:pt x="347" y="77"/>
                      <a:pt x="295" y="39"/>
                      <a:pt x="215" y="3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0" name="Freeform 126">
                <a:extLst>
                  <a:ext uri="{FF2B5EF4-FFF2-40B4-BE49-F238E27FC236}">
                    <a16:creationId xmlns:a16="http://schemas.microsoft.com/office/drawing/2014/main" id="{C3E82472-867E-C9CA-37FD-D78D29769A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3" y="2644"/>
                <a:ext cx="78" cy="93"/>
              </a:xfrm>
              <a:custGeom>
                <a:avLst/>
                <a:gdLst>
                  <a:gd name="T0" fmla="*/ 0 w 344"/>
                  <a:gd name="T1" fmla="*/ 0 h 406"/>
                  <a:gd name="T2" fmla="*/ 41 w 344"/>
                  <a:gd name="T3" fmla="*/ 0 h 406"/>
                  <a:gd name="T4" fmla="*/ 41 w 344"/>
                  <a:gd name="T5" fmla="*/ 168 h 406"/>
                  <a:gd name="T6" fmla="*/ 303 w 344"/>
                  <a:gd name="T7" fmla="*/ 168 h 406"/>
                  <a:gd name="T8" fmla="*/ 303 w 344"/>
                  <a:gd name="T9" fmla="*/ 0 h 406"/>
                  <a:gd name="T10" fmla="*/ 344 w 344"/>
                  <a:gd name="T11" fmla="*/ 0 h 406"/>
                  <a:gd name="T12" fmla="*/ 344 w 344"/>
                  <a:gd name="T13" fmla="*/ 406 h 406"/>
                  <a:gd name="T14" fmla="*/ 303 w 344"/>
                  <a:gd name="T15" fmla="*/ 406 h 406"/>
                  <a:gd name="T16" fmla="*/ 303 w 344"/>
                  <a:gd name="T17" fmla="*/ 208 h 406"/>
                  <a:gd name="T18" fmla="*/ 41 w 344"/>
                  <a:gd name="T19" fmla="*/ 208 h 406"/>
                  <a:gd name="T20" fmla="*/ 41 w 344"/>
                  <a:gd name="T21" fmla="*/ 406 h 406"/>
                  <a:gd name="T22" fmla="*/ 0 w 344"/>
                  <a:gd name="T23" fmla="*/ 406 h 406"/>
                  <a:gd name="T24" fmla="*/ 0 w 344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168"/>
                    </a:lnTo>
                    <a:lnTo>
                      <a:pt x="303" y="168"/>
                    </a:lnTo>
                    <a:lnTo>
                      <a:pt x="303" y="0"/>
                    </a:lnTo>
                    <a:lnTo>
                      <a:pt x="344" y="0"/>
                    </a:lnTo>
                    <a:lnTo>
                      <a:pt x="344" y="406"/>
                    </a:lnTo>
                    <a:lnTo>
                      <a:pt x="303" y="406"/>
                    </a:lnTo>
                    <a:lnTo>
                      <a:pt x="303" y="208"/>
                    </a:lnTo>
                    <a:lnTo>
                      <a:pt x="41" y="208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1" name="Freeform 127">
                <a:extLst>
                  <a:ext uri="{FF2B5EF4-FFF2-40B4-BE49-F238E27FC236}">
                    <a16:creationId xmlns:a16="http://schemas.microsoft.com/office/drawing/2014/main" id="{AE084FDB-C31E-63AF-3110-9D9FC76D44F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579" y="2643"/>
                <a:ext cx="96" cy="96"/>
              </a:xfrm>
              <a:custGeom>
                <a:avLst/>
                <a:gdLst>
                  <a:gd name="T0" fmla="*/ 213 w 425"/>
                  <a:gd name="T1" fmla="*/ 425 h 425"/>
                  <a:gd name="T2" fmla="*/ 0 w 425"/>
                  <a:gd name="T3" fmla="*/ 212 h 425"/>
                  <a:gd name="T4" fmla="*/ 213 w 425"/>
                  <a:gd name="T5" fmla="*/ 0 h 425"/>
                  <a:gd name="T6" fmla="*/ 425 w 425"/>
                  <a:gd name="T7" fmla="*/ 212 h 425"/>
                  <a:gd name="T8" fmla="*/ 213 w 425"/>
                  <a:gd name="T9" fmla="*/ 425 h 425"/>
                  <a:gd name="T10" fmla="*/ 384 w 425"/>
                  <a:gd name="T11" fmla="*/ 210 h 425"/>
                  <a:gd name="T12" fmla="*/ 213 w 425"/>
                  <a:gd name="T13" fmla="*/ 37 h 425"/>
                  <a:gd name="T14" fmla="*/ 41 w 425"/>
                  <a:gd name="T15" fmla="*/ 210 h 425"/>
                  <a:gd name="T16" fmla="*/ 213 w 425"/>
                  <a:gd name="T17" fmla="*/ 384 h 425"/>
                  <a:gd name="T18" fmla="*/ 384 w 425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425">
                    <a:moveTo>
                      <a:pt x="213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79" y="0"/>
                      <a:pt x="213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5" y="343"/>
                      <a:pt x="347" y="425"/>
                      <a:pt x="213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3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3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2" name="Freeform 128">
                <a:extLst>
                  <a:ext uri="{FF2B5EF4-FFF2-40B4-BE49-F238E27FC236}">
                    <a16:creationId xmlns:a16="http://schemas.microsoft.com/office/drawing/2014/main" id="{03A5D87A-446E-0E4C-8369-5A98E8DEE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90" y="2644"/>
                <a:ext cx="94" cy="93"/>
              </a:xfrm>
              <a:custGeom>
                <a:avLst/>
                <a:gdLst>
                  <a:gd name="T0" fmla="*/ 0 w 413"/>
                  <a:gd name="T1" fmla="*/ 0 h 406"/>
                  <a:gd name="T2" fmla="*/ 45 w 413"/>
                  <a:gd name="T3" fmla="*/ 0 h 406"/>
                  <a:gd name="T4" fmla="*/ 207 w 413"/>
                  <a:gd name="T5" fmla="*/ 370 h 406"/>
                  <a:gd name="T6" fmla="*/ 370 w 413"/>
                  <a:gd name="T7" fmla="*/ 0 h 406"/>
                  <a:gd name="T8" fmla="*/ 413 w 413"/>
                  <a:gd name="T9" fmla="*/ 0 h 406"/>
                  <a:gd name="T10" fmla="*/ 232 w 413"/>
                  <a:gd name="T11" fmla="*/ 406 h 406"/>
                  <a:gd name="T12" fmla="*/ 181 w 413"/>
                  <a:gd name="T13" fmla="*/ 406 h 406"/>
                  <a:gd name="T14" fmla="*/ 0 w 413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3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3" y="0"/>
                    </a:lnTo>
                    <a:lnTo>
                      <a:pt x="232" y="406"/>
                    </a:lnTo>
                    <a:lnTo>
                      <a:pt x="181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3" name="Freeform 129">
                <a:extLst>
                  <a:ext uri="{FF2B5EF4-FFF2-40B4-BE49-F238E27FC236}">
                    <a16:creationId xmlns:a16="http://schemas.microsoft.com/office/drawing/2014/main" id="{2DED2576-10D7-F13D-41BF-C83C759778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7" y="2644"/>
                <a:ext cx="88" cy="93"/>
              </a:xfrm>
              <a:custGeom>
                <a:avLst/>
                <a:gdLst>
                  <a:gd name="T0" fmla="*/ 174 w 390"/>
                  <a:gd name="T1" fmla="*/ 231 h 406"/>
                  <a:gd name="T2" fmla="*/ 0 w 390"/>
                  <a:gd name="T3" fmla="*/ 0 h 406"/>
                  <a:gd name="T4" fmla="*/ 52 w 390"/>
                  <a:gd name="T5" fmla="*/ 0 h 406"/>
                  <a:gd name="T6" fmla="*/ 195 w 390"/>
                  <a:gd name="T7" fmla="*/ 199 h 406"/>
                  <a:gd name="T8" fmla="*/ 340 w 390"/>
                  <a:gd name="T9" fmla="*/ 0 h 406"/>
                  <a:gd name="T10" fmla="*/ 390 w 390"/>
                  <a:gd name="T11" fmla="*/ 0 h 406"/>
                  <a:gd name="T12" fmla="*/ 215 w 390"/>
                  <a:gd name="T13" fmla="*/ 231 h 406"/>
                  <a:gd name="T14" fmla="*/ 215 w 390"/>
                  <a:gd name="T15" fmla="*/ 406 h 406"/>
                  <a:gd name="T16" fmla="*/ 174 w 390"/>
                  <a:gd name="T17" fmla="*/ 406 h 406"/>
                  <a:gd name="T18" fmla="*/ 174 w 390"/>
                  <a:gd name="T19" fmla="*/ 23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06">
                    <a:moveTo>
                      <a:pt x="174" y="231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195" y="199"/>
                    </a:lnTo>
                    <a:lnTo>
                      <a:pt x="340" y="0"/>
                    </a:lnTo>
                    <a:lnTo>
                      <a:pt x="390" y="0"/>
                    </a:lnTo>
                    <a:lnTo>
                      <a:pt x="215" y="231"/>
                    </a:lnTo>
                    <a:lnTo>
                      <a:pt x="215" y="406"/>
                    </a:lnTo>
                    <a:lnTo>
                      <a:pt x="174" y="406"/>
                    </a:lnTo>
                    <a:lnTo>
                      <a:pt x="174" y="23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898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484784"/>
            <a:ext cx="4500000" cy="757130"/>
          </a:xfrm>
        </p:spPr>
        <p:txBody>
          <a:bodyPr anchor="b">
            <a:spAutoFit/>
          </a:bodyPr>
          <a:lstStyle>
            <a:lvl1pPr algn="l">
              <a:defRPr lang="cs-CZ" sz="2400" dirty="0"/>
            </a:lvl1pPr>
          </a:lstStyle>
          <a:p>
            <a:r>
              <a:rPr lang="en-US" dirty="0"/>
              <a:t>CLICK TO EDIT MASTER TITLE STYLE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2271297"/>
            <a:ext cx="4500000" cy="341632"/>
          </a:xfrm>
        </p:spPr>
        <p:txBody>
          <a:bodyPr>
            <a:spAutoFit/>
          </a:bodyPr>
          <a:lstStyle>
            <a:lvl1pPr marL="0" indent="0" algn="l">
              <a:buNone/>
              <a:defRPr lang="cs-CZ" sz="18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3B40F-65C4-4AA6-BC6B-328ABA26B9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996952"/>
            <a:ext cx="4500000" cy="151323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79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407645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3995772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A0F0-A9C5-0821-DD7B-585D48913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D073-9964-6085-4818-09B8B0327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708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6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A5D7-8F01-7B7C-F516-25BDA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708B6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1226-F696-41CF-8A35-89CCADC4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708B6F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11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ev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4C51094-9001-78EC-2250-68BB7FBE5A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708B6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708B6F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53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vlevo+Nazev+1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2F9D6A-84FB-9899-C910-F689A3441C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966" y="81000"/>
            <a:ext cx="6696000" cy="6696000"/>
          </a:xfrm>
          <a:prstGeom prst="ellipse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761745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330914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708B6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106393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708B6F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79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Foto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156043-564B-B01D-9696-F72F5EC0568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3717033"/>
            <a:ext cx="7680325" cy="3140967"/>
          </a:xfrm>
        </p:spPr>
        <p:txBody>
          <a:bodyPr/>
          <a:lstStyle/>
          <a:p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1A989-8083-982E-C926-4979D77CCBF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256240" y="3833201"/>
            <a:ext cx="2880000" cy="2880001"/>
          </a:xfrm>
          <a:prstGeom prst="ellipse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09754-5BCB-42EF-C02C-C5AA38B2B1A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004313" y="108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075FF5-4B7A-EDDA-95A7-DDDA065688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8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FFE55F4-DD4E-6EC1-7877-8EEB9386479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530000" y="108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09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  <p15:guide id="4" pos="48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Foto/vlevo+ 4xText/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C20EED-8076-BAC9-79F3-F293D381F5D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55680" y="1056181"/>
            <a:ext cx="2160000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303D7A9-3F93-8263-ED47-7B4C7777478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01854" y="1080000"/>
            <a:ext cx="2160000" cy="2160000"/>
          </a:xfrm>
          <a:prstGeom prst="ellipse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6D3C311E-4839-640E-44D9-1C6FE59774E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79498" y="3525594"/>
            <a:ext cx="4682355" cy="2160000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8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3A269-86E8-54B2-737B-59C9E8ED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6EC94-2CEB-9D35-4D1D-E0348806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B8A2-52BF-6639-9EE6-20141BB69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E33-83B7-A591-8CEC-36ADDF9E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708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8" r:id="rId9"/>
    <p:sldLayoutId id="2147483666" r:id="rId10"/>
    <p:sldLayoutId id="2147483669" r:id="rId11"/>
    <p:sldLayoutId id="214748367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B83C0E-AC7F-FA0E-4DE4-6187BACE61CC}"/>
              </a:ext>
            </a:extLst>
          </p:cNvPr>
          <p:cNvSpPr/>
          <p:nvPr/>
        </p:nvSpPr>
        <p:spPr>
          <a:xfrm>
            <a:off x="1121" y="0"/>
            <a:ext cx="12190879" cy="6858000"/>
          </a:xfrm>
          <a:prstGeom prst="rect">
            <a:avLst/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rgbClr val="FFF358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DB7219-0336-3243-2EF2-D6DAC3592988}"/>
              </a:ext>
            </a:extLst>
          </p:cNvPr>
          <p:cNvGrpSpPr/>
          <p:nvPr/>
        </p:nvGrpSpPr>
        <p:grpSpPr>
          <a:xfrm>
            <a:off x="1" y="0"/>
            <a:ext cx="12745447" cy="6976211"/>
            <a:chOff x="1" y="0"/>
            <a:chExt cx="12745447" cy="697621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7CA4EC-EA9D-5EA9-3F15-AD0C84241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" y="278687"/>
              <a:ext cx="1679019" cy="2484000"/>
            </a:xfrm>
            <a:custGeom>
              <a:avLst/>
              <a:gdLst>
                <a:gd name="connsiteX0" fmla="*/ 437019 w 1679019"/>
                <a:gd name="connsiteY0" fmla="*/ 0 h 2484000"/>
                <a:gd name="connsiteX1" fmla="*/ 1679019 w 1679019"/>
                <a:gd name="connsiteY1" fmla="*/ 1242000 h 2484000"/>
                <a:gd name="connsiteX2" fmla="*/ 437019 w 1679019"/>
                <a:gd name="connsiteY2" fmla="*/ 2484000 h 2484000"/>
                <a:gd name="connsiteX3" fmla="*/ 67686 w 1679019"/>
                <a:gd name="connsiteY3" fmla="*/ 2428162 h 2484000"/>
                <a:gd name="connsiteX4" fmla="*/ 0 w 1679019"/>
                <a:gd name="connsiteY4" fmla="*/ 2403389 h 2484000"/>
                <a:gd name="connsiteX5" fmla="*/ 0 w 1679019"/>
                <a:gd name="connsiteY5" fmla="*/ 1796707 h 2484000"/>
                <a:gd name="connsiteX6" fmla="*/ 40481 w 1679019"/>
                <a:gd name="connsiteY6" fmla="*/ 1830106 h 2484000"/>
                <a:gd name="connsiteX7" fmla="*/ 437019 w 1679019"/>
                <a:gd name="connsiteY7" fmla="*/ 1951232 h 2484000"/>
                <a:gd name="connsiteX8" fmla="*/ 1146251 w 1679019"/>
                <a:gd name="connsiteY8" fmla="*/ 1242000 h 2484000"/>
                <a:gd name="connsiteX9" fmla="*/ 437019 w 1679019"/>
                <a:gd name="connsiteY9" fmla="*/ 532768 h 2484000"/>
                <a:gd name="connsiteX10" fmla="*/ 40481 w 1679019"/>
                <a:gd name="connsiteY10" fmla="*/ 653894 h 2484000"/>
                <a:gd name="connsiteX11" fmla="*/ 0 w 1679019"/>
                <a:gd name="connsiteY11" fmla="*/ 687293 h 2484000"/>
                <a:gd name="connsiteX12" fmla="*/ 0 w 1679019"/>
                <a:gd name="connsiteY12" fmla="*/ 80611 h 2484000"/>
                <a:gd name="connsiteX13" fmla="*/ 67686 w 1679019"/>
                <a:gd name="connsiteY13" fmla="*/ 55838 h 2484000"/>
                <a:gd name="connsiteX14" fmla="*/ 437019 w 1679019"/>
                <a:gd name="connsiteY14" fmla="*/ 0 h 24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9019" h="2484000">
                  <a:moveTo>
                    <a:pt x="437019" y="0"/>
                  </a:moveTo>
                  <a:cubicBezTo>
                    <a:pt x="1122957" y="0"/>
                    <a:pt x="1679019" y="556062"/>
                    <a:pt x="1679019" y="1242000"/>
                  </a:cubicBezTo>
                  <a:cubicBezTo>
                    <a:pt x="1679019" y="1927938"/>
                    <a:pt x="1122957" y="2484000"/>
                    <a:pt x="437019" y="2484000"/>
                  </a:cubicBezTo>
                  <a:cubicBezTo>
                    <a:pt x="308406" y="2484000"/>
                    <a:pt x="184358" y="2464451"/>
                    <a:pt x="67686" y="2428162"/>
                  </a:cubicBezTo>
                  <a:lnTo>
                    <a:pt x="0" y="2403389"/>
                  </a:lnTo>
                  <a:lnTo>
                    <a:pt x="0" y="1796707"/>
                  </a:lnTo>
                  <a:lnTo>
                    <a:pt x="40481" y="1830106"/>
                  </a:lnTo>
                  <a:cubicBezTo>
                    <a:pt x="153675" y="1906579"/>
                    <a:pt x="290132" y="1951232"/>
                    <a:pt x="437019" y="1951232"/>
                  </a:cubicBezTo>
                  <a:cubicBezTo>
                    <a:pt x="828717" y="1951232"/>
                    <a:pt x="1146251" y="1633698"/>
                    <a:pt x="1146251" y="1242000"/>
                  </a:cubicBezTo>
                  <a:cubicBezTo>
                    <a:pt x="1146251" y="850302"/>
                    <a:pt x="828717" y="532768"/>
                    <a:pt x="437019" y="532768"/>
                  </a:cubicBezTo>
                  <a:cubicBezTo>
                    <a:pt x="290132" y="532768"/>
                    <a:pt x="153675" y="577421"/>
                    <a:pt x="40481" y="653894"/>
                  </a:cubicBezTo>
                  <a:lnTo>
                    <a:pt x="0" y="687293"/>
                  </a:lnTo>
                  <a:lnTo>
                    <a:pt x="0" y="80611"/>
                  </a:lnTo>
                  <a:lnTo>
                    <a:pt x="67686" y="55838"/>
                  </a:lnTo>
                  <a:cubicBezTo>
                    <a:pt x="184358" y="19549"/>
                    <a:pt x="308406" y="0"/>
                    <a:pt x="4370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6602AB2-C419-FD68-53E5-20C7DD4BB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2272" y="278687"/>
              <a:ext cx="2482849" cy="2484000"/>
            </a:xfrm>
            <a:prstGeom prst="ellipse">
              <a:avLst/>
            </a:pr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Partial Circle 24">
              <a:extLst>
                <a:ext uri="{FF2B5EF4-FFF2-40B4-BE49-F238E27FC236}">
                  <a16:creationId xmlns:a16="http://schemas.microsoft.com/office/drawing/2014/main" id="{4127A833-8496-0640-2380-1F29FAD22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374" y="278687"/>
              <a:ext cx="2484000" cy="2484000"/>
            </a:xfrm>
            <a:prstGeom prst="pi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6" name="Partial Circle 25">
              <a:extLst>
                <a:ext uri="{FF2B5EF4-FFF2-40B4-BE49-F238E27FC236}">
                  <a16:creationId xmlns:a16="http://schemas.microsoft.com/office/drawing/2014/main" id="{789E2DC0-A59F-A302-B3B7-A94F072C9EA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515346" y="278687"/>
              <a:ext cx="2484000" cy="2484000"/>
            </a:xfrm>
            <a:prstGeom prst="pie">
              <a:avLst>
                <a:gd name="adj1" fmla="val 0"/>
                <a:gd name="adj2" fmla="val 10808681"/>
              </a:avLst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7" name="Partial Circle 26">
              <a:extLst>
                <a:ext uri="{FF2B5EF4-FFF2-40B4-BE49-F238E27FC236}">
                  <a16:creationId xmlns:a16="http://schemas.microsoft.com/office/drawing/2014/main" id="{7194B75F-F380-73F7-3B1B-721529EC264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261448" y="278687"/>
              <a:ext cx="2484000" cy="2484000"/>
            </a:xfrm>
            <a:prstGeom prst="pie">
              <a:avLst>
                <a:gd name="adj1" fmla="val 0"/>
                <a:gd name="adj2" fmla="val 5402884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507ED3-50CE-F218-D2C2-2B5CC0509B3B}"/>
                </a:ext>
              </a:extLst>
            </p:cNvPr>
            <p:cNvGrpSpPr/>
            <p:nvPr/>
          </p:nvGrpSpPr>
          <p:grpSpPr>
            <a:xfrm>
              <a:off x="496070" y="2980633"/>
              <a:ext cx="2628000" cy="2628000"/>
              <a:chOff x="523502" y="2954877"/>
              <a:chExt cx="2628000" cy="2628000"/>
            </a:xfrm>
          </p:grpSpPr>
          <p:sp>
            <p:nvSpPr>
              <p:cNvPr id="28" name="Block Arc 27">
                <a:extLst>
                  <a:ext uri="{FF2B5EF4-FFF2-40B4-BE49-F238E27FC236}">
                    <a16:creationId xmlns:a16="http://schemas.microsoft.com/office/drawing/2014/main" id="{8C2CD428-2629-76EE-17FF-32233A2011F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523502" y="2954877"/>
                <a:ext cx="2628000" cy="2628000"/>
              </a:xfrm>
              <a:prstGeom prst="blockArc">
                <a:avLst>
                  <a:gd name="adj1" fmla="val 10800000"/>
                  <a:gd name="adj2" fmla="val 21518"/>
                  <a:gd name="adj3" fmla="val 14261"/>
                </a:avLst>
              </a:pr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C214928-0AB2-817A-0E28-B522332295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79502" y="3699067"/>
                <a:ext cx="1116000" cy="1116000"/>
              </a:xfrm>
              <a:prstGeom prst="ellipse">
                <a:avLst/>
              </a:prstGeom>
              <a:solidFill>
                <a:srgbClr val="708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24D39E82-884C-EF5B-49B8-AE1B3080AFA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243323" y="2980633"/>
              <a:ext cx="2628000" cy="2628000"/>
            </a:xfrm>
            <a:prstGeom prst="blockArc">
              <a:avLst>
                <a:gd name="adj1" fmla="val 10800000"/>
                <a:gd name="adj2" fmla="val 21518"/>
                <a:gd name="adj3" fmla="val 1426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B97295F-F163-18C0-D09D-BA619A30AB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999323" y="3748660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9DCE1C7-D8BE-DBFF-10DC-B783DF664E4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95706" y="5616001"/>
              <a:ext cx="2483796" cy="1241999"/>
            </a:xfrm>
            <a:custGeom>
              <a:avLst/>
              <a:gdLst>
                <a:gd name="connsiteX0" fmla="*/ 1240228 w 2483796"/>
                <a:gd name="connsiteY0" fmla="*/ 1241999 h 1241999"/>
                <a:gd name="connsiteX1" fmla="*/ 1861890 w 2483796"/>
                <a:gd name="connsiteY1" fmla="*/ 1076126 h 1241999"/>
                <a:gd name="connsiteX2" fmla="*/ 2483796 w 2483796"/>
                <a:gd name="connsiteY2" fmla="*/ 0 h 1241999"/>
                <a:gd name="connsiteX3" fmla="*/ 1241796 w 2483796"/>
                <a:gd name="connsiteY3" fmla="*/ 0 h 1241999"/>
                <a:gd name="connsiteX4" fmla="*/ 0 w 2483796"/>
                <a:gd name="connsiteY4" fmla="*/ 0 h 1241999"/>
                <a:gd name="connsiteX5" fmla="*/ 10324 w 2483796"/>
                <a:gd name="connsiteY5" fmla="*/ 161541 h 1241999"/>
                <a:gd name="connsiteX6" fmla="*/ 618986 w 2483796"/>
                <a:gd name="connsiteY6" fmla="*/ 1074557 h 1241999"/>
                <a:gd name="connsiteX7" fmla="*/ 1240228 w 2483796"/>
                <a:gd name="connsiteY7" fmla="*/ 1241999 h 12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796" h="1241999">
                  <a:moveTo>
                    <a:pt x="1240228" y="1241999"/>
                  </a:moveTo>
                  <a:cubicBezTo>
                    <a:pt x="1454827" y="1242270"/>
                    <a:pt x="1669497" y="1186989"/>
                    <a:pt x="1861890" y="1076126"/>
                  </a:cubicBezTo>
                  <a:cubicBezTo>
                    <a:pt x="2246677" y="854401"/>
                    <a:pt x="2483796" y="444097"/>
                    <a:pt x="2483796" y="0"/>
                  </a:cubicBezTo>
                  <a:lnTo>
                    <a:pt x="1241796" y="0"/>
                  </a:lnTo>
                  <a:lnTo>
                    <a:pt x="0" y="0"/>
                  </a:lnTo>
                  <a:lnTo>
                    <a:pt x="10324" y="161541"/>
                  </a:lnTo>
                  <a:cubicBezTo>
                    <a:pt x="60014" y="540745"/>
                    <a:pt x="282789" y="879698"/>
                    <a:pt x="618986" y="1074557"/>
                  </a:cubicBezTo>
                  <a:cubicBezTo>
                    <a:pt x="811099" y="1185905"/>
                    <a:pt x="1025628" y="1241728"/>
                    <a:pt x="1240228" y="1241999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AFB110-10D9-D3CE-C88B-C2C3C7781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5323" y="5616000"/>
              <a:ext cx="2484000" cy="1242000"/>
            </a:xfrm>
            <a:custGeom>
              <a:avLst/>
              <a:gdLst>
                <a:gd name="connsiteX0" fmla="*/ 1242000 w 2484000"/>
                <a:gd name="connsiteY0" fmla="*/ 0 h 1242000"/>
                <a:gd name="connsiteX1" fmla="*/ 2484000 w 2484000"/>
                <a:gd name="connsiteY1" fmla="*/ 1242000 h 1242000"/>
                <a:gd name="connsiteX2" fmla="*/ 1951232 w 2484000"/>
                <a:gd name="connsiteY2" fmla="*/ 1242000 h 1242000"/>
                <a:gd name="connsiteX3" fmla="*/ 1242000 w 2484000"/>
                <a:gd name="connsiteY3" fmla="*/ 532768 h 1242000"/>
                <a:gd name="connsiteX4" fmla="*/ 532768 w 2484000"/>
                <a:gd name="connsiteY4" fmla="*/ 1242000 h 1242000"/>
                <a:gd name="connsiteX5" fmla="*/ 0 w 2484000"/>
                <a:gd name="connsiteY5" fmla="*/ 1242000 h 1242000"/>
                <a:gd name="connsiteX6" fmla="*/ 1242000 w 2484000"/>
                <a:gd name="connsiteY6" fmla="*/ 0 h 12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000" h="1242000">
                  <a:moveTo>
                    <a:pt x="1242000" y="0"/>
                  </a:moveTo>
                  <a:cubicBezTo>
                    <a:pt x="1927938" y="0"/>
                    <a:pt x="2484000" y="556062"/>
                    <a:pt x="2484000" y="1242000"/>
                  </a:cubicBezTo>
                  <a:lnTo>
                    <a:pt x="1951232" y="1242000"/>
                  </a:lnTo>
                  <a:cubicBezTo>
                    <a:pt x="1951232" y="850302"/>
                    <a:pt x="1633698" y="532768"/>
                    <a:pt x="1242000" y="532768"/>
                  </a:cubicBezTo>
                  <a:cubicBezTo>
                    <a:pt x="850302" y="532768"/>
                    <a:pt x="532768" y="850302"/>
                    <a:pt x="532768" y="1242000"/>
                  </a:cubicBezTo>
                  <a:lnTo>
                    <a:pt x="0" y="1242000"/>
                  </a:lnTo>
                  <a:cubicBezTo>
                    <a:pt x="0" y="556062"/>
                    <a:pt x="556062" y="0"/>
                    <a:pt x="1242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4ABD17E9-2E9F-2366-F90D-E23DC8040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323" y="4957979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0DECCD2-328C-BD30-BFF3-AE92AA0866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323" y="0"/>
              <a:ext cx="4928677" cy="4139240"/>
            </a:xfrm>
            <a:custGeom>
              <a:avLst/>
              <a:gdLst>
                <a:gd name="connsiteX0" fmla="*/ 222746 w 4928677"/>
                <a:gd name="connsiteY0" fmla="*/ 0 h 4139240"/>
                <a:gd name="connsiteX1" fmla="*/ 301162 w 4928677"/>
                <a:gd name="connsiteY1" fmla="*/ 0 h 4139240"/>
                <a:gd name="connsiteX2" fmla="*/ 205538 w 4928677"/>
                <a:gd name="connsiteY2" fmla="*/ 261266 h 4139240"/>
                <a:gd name="connsiteX3" fmla="*/ 73707 w 4928677"/>
                <a:gd name="connsiteY3" fmla="*/ 1133240 h 4139240"/>
                <a:gd name="connsiteX4" fmla="*/ 3006000 w 4928677"/>
                <a:gd name="connsiteY4" fmla="*/ 4065533 h 4139240"/>
                <a:gd name="connsiteX5" fmla="*/ 4871211 w 4928677"/>
                <a:gd name="connsiteY5" fmla="*/ 3395940 h 4139240"/>
                <a:gd name="connsiteX6" fmla="*/ 4928677 w 4928677"/>
                <a:gd name="connsiteY6" fmla="*/ 3343711 h 4139240"/>
                <a:gd name="connsiteX7" fmla="*/ 4928677 w 4928677"/>
                <a:gd name="connsiteY7" fmla="*/ 3443199 h 4139240"/>
                <a:gd name="connsiteX8" fmla="*/ 4918095 w 4928677"/>
                <a:gd name="connsiteY8" fmla="*/ 3452816 h 4139240"/>
                <a:gd name="connsiteX9" fmla="*/ 3006000 w 4928677"/>
                <a:gd name="connsiteY9" fmla="*/ 4139240 h 4139240"/>
                <a:gd name="connsiteX10" fmla="*/ 0 w 4928677"/>
                <a:gd name="connsiteY10" fmla="*/ 1133240 h 4139240"/>
                <a:gd name="connsiteX11" fmla="*/ 135144 w 4928677"/>
                <a:gd name="connsiteY11" fmla="*/ 239348 h 41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8677" h="4139240">
                  <a:moveTo>
                    <a:pt x="222746" y="0"/>
                  </a:moveTo>
                  <a:lnTo>
                    <a:pt x="301162" y="0"/>
                  </a:lnTo>
                  <a:lnTo>
                    <a:pt x="205538" y="261266"/>
                  </a:lnTo>
                  <a:cubicBezTo>
                    <a:pt x="119862" y="536722"/>
                    <a:pt x="73707" y="829591"/>
                    <a:pt x="73707" y="1133240"/>
                  </a:cubicBezTo>
                  <a:cubicBezTo>
                    <a:pt x="73707" y="2752701"/>
                    <a:pt x="1386539" y="4065533"/>
                    <a:pt x="3006000" y="4065533"/>
                  </a:cubicBezTo>
                  <a:cubicBezTo>
                    <a:pt x="3714514" y="4065533"/>
                    <a:pt x="4364338" y="3814249"/>
                    <a:pt x="4871211" y="3395940"/>
                  </a:cubicBezTo>
                  <a:lnTo>
                    <a:pt x="4928677" y="3343711"/>
                  </a:lnTo>
                  <a:lnTo>
                    <a:pt x="4928677" y="3443199"/>
                  </a:lnTo>
                  <a:lnTo>
                    <a:pt x="4918095" y="3452816"/>
                  </a:lnTo>
                  <a:cubicBezTo>
                    <a:pt x="4398481" y="3881639"/>
                    <a:pt x="3732324" y="4139240"/>
                    <a:pt x="3006000" y="4139240"/>
                  </a:cubicBezTo>
                  <a:cubicBezTo>
                    <a:pt x="1345832" y="4139240"/>
                    <a:pt x="0" y="2793408"/>
                    <a:pt x="0" y="1133240"/>
                  </a:cubicBezTo>
                  <a:cubicBezTo>
                    <a:pt x="0" y="821959"/>
                    <a:pt x="47315" y="521728"/>
                    <a:pt x="135144" y="239348"/>
                  </a:cubicBezTo>
                  <a:close/>
                </a:path>
              </a:pathLst>
            </a:cu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91D8B2D-31E0-3F1B-4D9A-47F51BE4E5BC}"/>
                </a:ext>
              </a:extLst>
            </p:cNvPr>
            <p:cNvGrpSpPr/>
            <p:nvPr/>
          </p:nvGrpSpPr>
          <p:grpSpPr>
            <a:xfrm rot="2700000">
              <a:off x="9920417" y="5228597"/>
              <a:ext cx="2379228" cy="1116000"/>
              <a:chOff x="6970577" y="2871000"/>
              <a:chExt cx="2379228" cy="11160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202928E-8861-B2AE-E262-6C5A635A829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233805" y="2871000"/>
                <a:ext cx="1116000" cy="1116000"/>
              </a:xfrm>
              <a:prstGeom prst="ellipse">
                <a:avLst/>
              </a:prstGeom>
              <a:solidFill>
                <a:srgbClr val="708B6F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Circle: Hollow 58">
                <a:extLst>
                  <a:ext uri="{FF2B5EF4-FFF2-40B4-BE49-F238E27FC236}">
                    <a16:creationId xmlns:a16="http://schemas.microsoft.com/office/drawing/2014/main" id="{8348D5CD-9765-9F4F-5EA1-A66A471C76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0577" y="2871000"/>
                <a:ext cx="1116000" cy="1116000"/>
              </a:xfrm>
              <a:prstGeom prst="donut">
                <a:avLst>
                  <a:gd name="adj" fmla="val 6059"/>
                </a:avLst>
              </a:prstGeom>
              <a:solidFill>
                <a:srgbClr val="708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8FFF02-456E-4B59-CB73-FA34CEEB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145181"/>
            <a:ext cx="5152544" cy="1089529"/>
          </a:xfrm>
        </p:spPr>
        <p:txBody>
          <a:bodyPr wrap="square">
            <a:spAutoFit/>
          </a:bodyPr>
          <a:lstStyle/>
          <a:p>
            <a:r>
              <a:rPr lang="cs-CZ" dirty="0"/>
              <a:t>NÁZEV STUDIJNÍ</a:t>
            </a:r>
            <a:r>
              <a:rPr lang="en-US" dirty="0"/>
              <a:t> 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OPORY*PREZENTACE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AB8C-8A57-73DC-80BE-B163B350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234710"/>
            <a:ext cx="4500000" cy="424732"/>
          </a:xfrm>
        </p:spPr>
        <p:txBody>
          <a:bodyPr>
            <a:spAutoFit/>
          </a:bodyPr>
          <a:lstStyle/>
          <a:p>
            <a:r>
              <a:rPr lang="en-US" dirty="0"/>
              <a:t>p</a:t>
            </a:r>
            <a:r>
              <a:rPr lang="cs-CZ" dirty="0" err="1"/>
              <a:t>odtitul</a:t>
            </a:r>
            <a:r>
              <a:rPr lang="cs-CZ" dirty="0"/>
              <a:t> studijní opory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0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E68DE1-5389-0C59-1151-72F2ABD339F5}"/>
              </a:ext>
            </a:extLst>
          </p:cNvPr>
          <p:cNvGrpSpPr/>
          <p:nvPr/>
        </p:nvGrpSpPr>
        <p:grpSpPr>
          <a:xfrm rot="8100000">
            <a:off x="8663565" y="4474531"/>
            <a:ext cx="2904760" cy="2909353"/>
            <a:chOff x="172381" y="179981"/>
            <a:chExt cx="2904760" cy="2909353"/>
          </a:xfrm>
          <a:solidFill>
            <a:srgbClr val="513F95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09DA11-0C73-AA9D-0F42-765AFB73341F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1065618" y="107781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EBBD5B-B7C9-5C14-F2C2-371862ACBA16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1961141" y="1973334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37B7396-52C7-D12B-9843-6BD4078FE8E2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172381" y="179981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A72604-86FF-A541-557F-6944F5CAD871}"/>
              </a:ext>
            </a:extLst>
          </p:cNvPr>
          <p:cNvGrpSpPr/>
          <p:nvPr/>
        </p:nvGrpSpPr>
        <p:grpSpPr>
          <a:xfrm>
            <a:off x="3444647" y="179981"/>
            <a:ext cx="2379228" cy="2399005"/>
            <a:chOff x="265575" y="335815"/>
            <a:chExt cx="2379228" cy="2399005"/>
          </a:xfrm>
          <a:solidFill>
            <a:srgbClr val="FFF358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036DD4-9E55-6E09-4B48-02B316B7183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28803" y="335815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708B6F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2E147CC7-53FD-81E8-3354-2246815DC9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5575" y="335815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708B6F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95D23D-F3D4-F0DB-A256-D7D94BD89E0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265575" y="161882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708B6F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1F1C0EF0-5C11-AC06-A0AC-36A99C13C20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28803" y="161882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708B6F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CE4C8-B92B-3EC7-32EB-1DAB273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6953-8F9B-24D3-D1BD-AB223EC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9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4008-F15D-9174-7B6C-FC298E0C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593291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AC86C-8701-8547-24A5-5F73E71779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98598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221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553998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893100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246769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089529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217638"/>
            <a:ext cx="5016000" cy="923330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2C075A-85E8-A0D0-862C-8833EA4E87CB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  <a:solidFill>
            <a:srgbClr val="513F95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80B136-51E9-363A-BE6C-B70763229B8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16A23040-88A9-AEA3-CC84-B385DB5C35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755E65-13CB-49D5-E407-2C899FA8AD9D}"/>
              </a:ext>
            </a:extLst>
          </p:cNvPr>
          <p:cNvGrpSpPr/>
          <p:nvPr/>
        </p:nvGrpSpPr>
        <p:grpSpPr>
          <a:xfrm>
            <a:off x="7028260" y="-362712"/>
            <a:ext cx="3532236" cy="3306086"/>
            <a:chOff x="6039099" y="-362712"/>
            <a:chExt cx="3532236" cy="330608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375DC35-B4FD-21B0-0F0D-8226C6D0A9F5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8455335" y="612264"/>
              <a:ext cx="1116000" cy="1116000"/>
            </a:xfrm>
            <a:prstGeom prst="ellipse">
              <a:avLst/>
            </a:prstGeom>
            <a:solidFill>
              <a:srgbClr val="006FA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5C991F6-CA62-FAAA-3BBF-7DD056C7B5F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347883" y="-362712"/>
              <a:ext cx="928652" cy="928652"/>
            </a:xfrm>
            <a:custGeom>
              <a:avLst/>
              <a:gdLst>
                <a:gd name="connsiteX0" fmla="*/ 0 w 928652"/>
                <a:gd name="connsiteY0" fmla="*/ 784948 h 928652"/>
                <a:gd name="connsiteX1" fmla="*/ 47813 w 928652"/>
                <a:gd name="connsiteY1" fmla="*/ 737135 h 928652"/>
                <a:gd name="connsiteX2" fmla="*/ 96474 w 928652"/>
                <a:gd name="connsiteY2" fmla="*/ 777285 h 928652"/>
                <a:gd name="connsiteX3" fmla="*/ 370652 w 928652"/>
                <a:gd name="connsiteY3" fmla="*/ 861034 h 928652"/>
                <a:gd name="connsiteX4" fmla="*/ 861034 w 928652"/>
                <a:gd name="connsiteY4" fmla="*/ 370652 h 928652"/>
                <a:gd name="connsiteX5" fmla="*/ 777285 w 928652"/>
                <a:gd name="connsiteY5" fmla="*/ 96474 h 928652"/>
                <a:gd name="connsiteX6" fmla="*/ 737135 w 928652"/>
                <a:gd name="connsiteY6" fmla="*/ 47813 h 928652"/>
                <a:gd name="connsiteX7" fmla="*/ 784948 w 928652"/>
                <a:gd name="connsiteY7" fmla="*/ 0 h 928652"/>
                <a:gd name="connsiteX8" fmla="*/ 833354 w 928652"/>
                <a:gd name="connsiteY8" fmla="*/ 58669 h 928652"/>
                <a:gd name="connsiteX9" fmla="*/ 928652 w 928652"/>
                <a:gd name="connsiteY9" fmla="*/ 370652 h 928652"/>
                <a:gd name="connsiteX10" fmla="*/ 370652 w 928652"/>
                <a:gd name="connsiteY10" fmla="*/ 928652 h 928652"/>
                <a:gd name="connsiteX11" fmla="*/ 58669 w 928652"/>
                <a:gd name="connsiteY11" fmla="*/ 833354 h 92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8652" h="928652">
                  <a:moveTo>
                    <a:pt x="0" y="784948"/>
                  </a:moveTo>
                  <a:lnTo>
                    <a:pt x="47813" y="737135"/>
                  </a:lnTo>
                  <a:lnTo>
                    <a:pt x="96474" y="777285"/>
                  </a:lnTo>
                  <a:cubicBezTo>
                    <a:pt x="174740" y="830160"/>
                    <a:pt x="269090" y="861034"/>
                    <a:pt x="370652" y="861034"/>
                  </a:cubicBezTo>
                  <a:cubicBezTo>
                    <a:pt x="641483" y="861034"/>
                    <a:pt x="861034" y="641483"/>
                    <a:pt x="861034" y="370652"/>
                  </a:cubicBezTo>
                  <a:cubicBezTo>
                    <a:pt x="861034" y="269090"/>
                    <a:pt x="830160" y="174740"/>
                    <a:pt x="777285" y="96474"/>
                  </a:cubicBezTo>
                  <a:lnTo>
                    <a:pt x="737135" y="47813"/>
                  </a:lnTo>
                  <a:lnTo>
                    <a:pt x="784948" y="0"/>
                  </a:lnTo>
                  <a:lnTo>
                    <a:pt x="833354" y="58669"/>
                  </a:lnTo>
                  <a:cubicBezTo>
                    <a:pt x="893520" y="147726"/>
                    <a:pt x="928652" y="255087"/>
                    <a:pt x="928652" y="370652"/>
                  </a:cubicBezTo>
                  <a:cubicBezTo>
                    <a:pt x="928652" y="678827"/>
                    <a:pt x="678827" y="928652"/>
                    <a:pt x="370652" y="928652"/>
                  </a:cubicBezTo>
                  <a:cubicBezTo>
                    <a:pt x="255087" y="928652"/>
                    <a:pt x="147726" y="893520"/>
                    <a:pt x="58669" y="833354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074EA1A-A71D-8DE2-9F93-AEECF87328CF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6039099" y="626249"/>
              <a:ext cx="1116000" cy="1116000"/>
            </a:xfrm>
            <a:prstGeom prst="ellipse">
              <a:avLst/>
            </a:prstGeom>
            <a:solidFill>
              <a:srgbClr val="006FA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A420461F-0C4B-4A3E-6D7A-7958BFAE5E8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>
              <a:off x="7240225" y="1827374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7FD8381-1813-032D-8963-F83492B189FC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7247217" y="619256"/>
              <a:ext cx="1116000" cy="1116000"/>
            </a:xfrm>
            <a:prstGeom prst="ellipse">
              <a:avLst/>
            </a:prstGeom>
            <a:solidFill>
              <a:srgbClr val="006FA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8675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6C13EAF-C8BC-806C-7E38-811E34E610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/>
        </p:blipFill>
        <p:spPr/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C3760-6C60-3863-B051-1D32DC754543}"/>
              </a:ext>
            </a:extLst>
          </p:cNvPr>
          <p:cNvGrpSpPr/>
          <p:nvPr/>
        </p:nvGrpSpPr>
        <p:grpSpPr>
          <a:xfrm>
            <a:off x="5438924" y="3512914"/>
            <a:ext cx="3897436" cy="3711772"/>
            <a:chOff x="3407592" y="3512914"/>
            <a:chExt cx="3897436" cy="3711772"/>
          </a:xfrm>
          <a:solidFill>
            <a:srgbClr val="FFF358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489898F-0202-633F-B5E2-D420E052C773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4300829" y="5398827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7546CB73-385F-7085-66FA-9047668A78B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407592" y="450559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B4B7F9-FF41-8E0E-8BD2-E859DB83381F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273258" y="6262497"/>
              <a:ext cx="962189" cy="962189"/>
            </a:xfrm>
            <a:custGeom>
              <a:avLst/>
              <a:gdLst>
                <a:gd name="connsiteX0" fmla="*/ 163434 w 962189"/>
                <a:gd name="connsiteY0" fmla="*/ 798755 h 962189"/>
                <a:gd name="connsiteX1" fmla="*/ 558000 w 962189"/>
                <a:gd name="connsiteY1" fmla="*/ 962189 h 962189"/>
                <a:gd name="connsiteX2" fmla="*/ 952566 w 962189"/>
                <a:gd name="connsiteY2" fmla="*/ 798755 h 962189"/>
                <a:gd name="connsiteX3" fmla="*/ 962189 w 962189"/>
                <a:gd name="connsiteY3" fmla="*/ 787091 h 962189"/>
                <a:gd name="connsiteX4" fmla="*/ 175098 w 962189"/>
                <a:gd name="connsiteY4" fmla="*/ 0 h 962189"/>
                <a:gd name="connsiteX5" fmla="*/ 163434 w 962189"/>
                <a:gd name="connsiteY5" fmla="*/ 9623 h 962189"/>
                <a:gd name="connsiteX6" fmla="*/ 0 w 962189"/>
                <a:gd name="connsiteY6" fmla="*/ 404189 h 962189"/>
                <a:gd name="connsiteX7" fmla="*/ 163434 w 962189"/>
                <a:gd name="connsiteY7" fmla="*/ 798755 h 9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2189" h="962189">
                  <a:moveTo>
                    <a:pt x="163434" y="798755"/>
                  </a:moveTo>
                  <a:cubicBezTo>
                    <a:pt x="264412" y="899733"/>
                    <a:pt x="403913" y="962189"/>
                    <a:pt x="558000" y="962189"/>
                  </a:cubicBezTo>
                  <a:cubicBezTo>
                    <a:pt x="712087" y="962189"/>
                    <a:pt x="851588" y="899733"/>
                    <a:pt x="952566" y="798755"/>
                  </a:cubicBezTo>
                  <a:lnTo>
                    <a:pt x="962189" y="787091"/>
                  </a:lnTo>
                  <a:lnTo>
                    <a:pt x="175098" y="0"/>
                  </a:lnTo>
                  <a:lnTo>
                    <a:pt x="163434" y="9623"/>
                  </a:lnTo>
                  <a:cubicBezTo>
                    <a:pt x="62456" y="110601"/>
                    <a:pt x="0" y="250102"/>
                    <a:pt x="0" y="404189"/>
                  </a:cubicBezTo>
                  <a:cubicBezTo>
                    <a:pt x="0" y="558276"/>
                    <a:pt x="62456" y="697777"/>
                    <a:pt x="163434" y="798755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F04659A-64FF-819F-7276-CA8DDE3A418F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293505" y="4406151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4710C6BF-EC4A-E7F0-B836-C1E58F24E40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400268" y="3512914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31B19EF-2B36-77F4-41F1-D4CABA77CEC3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6189028" y="5301675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652D7-732D-75AB-22CA-545C5D64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Univerzita Pala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kého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Olomouci  I 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Pedagogická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fakulta  I  Katedra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ústav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centrum,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další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informace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41D31-FB76-44C9-CCC5-ED3B8781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11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67A695-7F3C-D642-A447-C02E55AB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699029"/>
            <a:ext cx="3132000" cy="954107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C7250B-6A85-F436-67AC-B380C5A8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664FD3-9D72-F77E-4998-34F88E0C9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106393"/>
            <a:ext cx="3132000" cy="369332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305CF5-CF14-9A55-9CBE-071D4A418D55}"/>
              </a:ext>
            </a:extLst>
          </p:cNvPr>
          <p:cNvGrpSpPr/>
          <p:nvPr/>
        </p:nvGrpSpPr>
        <p:grpSpPr>
          <a:xfrm rot="-2700000">
            <a:off x="9886551" y="506350"/>
            <a:ext cx="2379228" cy="1116000"/>
            <a:chOff x="6970577" y="2871000"/>
            <a:chExt cx="2379228" cy="1116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8A2DD4-E087-C19A-2696-D203E821577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solidFill>
              <a:srgbClr val="708B6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258ED7DC-85EB-A248-64D8-E7EBEBBB0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18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26678E23-350F-6A49-2D06-3E23423C3EE6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9480376" y="2082855"/>
            <a:ext cx="1116000" cy="1116000"/>
          </a:xfrm>
          <a:prstGeom prst="ellipse">
            <a:avLst/>
          </a:prstGeom>
          <a:solidFill>
            <a:srgbClr val="708B6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513F95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6FF49-3742-E326-895F-ABC7FD5DD43C}"/>
              </a:ext>
            </a:extLst>
          </p:cNvPr>
          <p:cNvGrpSpPr/>
          <p:nvPr/>
        </p:nvGrpSpPr>
        <p:grpSpPr>
          <a:xfrm>
            <a:off x="172381" y="179981"/>
            <a:ext cx="7132647" cy="7044705"/>
            <a:chOff x="172381" y="179981"/>
            <a:chExt cx="7132647" cy="704470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F5403E5-FFB9-F462-14C4-11E6CA8B855A}"/>
                </a:ext>
              </a:extLst>
            </p:cNvPr>
            <p:cNvGrpSpPr/>
            <p:nvPr/>
          </p:nvGrpSpPr>
          <p:grpSpPr>
            <a:xfrm>
              <a:off x="3444647" y="179981"/>
              <a:ext cx="2379228" cy="2399005"/>
              <a:chOff x="265575" y="335815"/>
              <a:chExt cx="2379228" cy="2399005"/>
            </a:xfrm>
            <a:solidFill>
              <a:schemeClr val="tx1"/>
            </a:solidFill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583984E-557B-A742-89D4-B2F3A9B4CDA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528803" y="335815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Circle: Hollow 44">
                <a:extLst>
                  <a:ext uri="{FF2B5EF4-FFF2-40B4-BE49-F238E27FC236}">
                    <a16:creationId xmlns:a16="http://schemas.microsoft.com/office/drawing/2014/main" id="{16CC5161-04A6-B307-DB3F-F595DC4125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5575" y="335815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DEDA1B1-E1B2-E84D-37FC-D6A1F04BEFC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265575" y="1618820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Circle: Hollow 46">
                <a:extLst>
                  <a:ext uri="{FF2B5EF4-FFF2-40B4-BE49-F238E27FC236}">
                    <a16:creationId xmlns:a16="http://schemas.microsoft.com/office/drawing/2014/main" id="{FA7B49D6-8A0C-CA91-D274-4E15B897F9B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528803" y="1618820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BA43E60-65D3-ACE6-45DE-E02A514A29FC}"/>
                </a:ext>
              </a:extLst>
            </p:cNvPr>
            <p:cNvGrpSpPr/>
            <p:nvPr/>
          </p:nvGrpSpPr>
          <p:grpSpPr>
            <a:xfrm>
              <a:off x="172381" y="3512914"/>
              <a:ext cx="2814648" cy="2834425"/>
              <a:chOff x="265575" y="3267912"/>
              <a:chExt cx="2814648" cy="2834425"/>
            </a:xfrm>
            <a:solidFill>
              <a:srgbClr val="006FAD"/>
            </a:solidFill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1FA0822-E413-0F0C-9288-EA7D81814B66}"/>
                  </a:ext>
                </a:extLst>
              </p:cNvPr>
              <p:cNvGrpSpPr/>
              <p:nvPr/>
            </p:nvGrpSpPr>
            <p:grpSpPr>
              <a:xfrm>
                <a:off x="265575" y="3267912"/>
                <a:ext cx="2814648" cy="2834425"/>
                <a:chOff x="265575" y="3267912"/>
                <a:chExt cx="2814648" cy="2834425"/>
              </a:xfrm>
              <a:grpFill/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68BE6E4-AA54-163D-C93E-7C38DEEE56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1964223" y="3267912"/>
                  <a:ext cx="1116000" cy="1116000"/>
                </a:xfrm>
                <a:prstGeom prst="ellipse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2" name="Circle: Hollow 51">
                  <a:extLst>
                    <a:ext uri="{FF2B5EF4-FFF2-40B4-BE49-F238E27FC236}">
                      <a16:creationId xmlns:a16="http://schemas.microsoft.com/office/drawing/2014/main" id="{8EC3DB9A-6343-E04C-EFD0-A9AC344587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5575" y="3267912"/>
                  <a:ext cx="1116000" cy="1116000"/>
                </a:xfrm>
                <a:prstGeom prst="donut">
                  <a:avLst>
                    <a:gd name="adj" fmla="val 60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4C3530E-C0B0-BB7C-ECAF-D0C0ED274A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65575" y="4986337"/>
                  <a:ext cx="1116000" cy="1116000"/>
                </a:xfrm>
                <a:prstGeom prst="ellipse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Circle: Hollow 53">
                  <a:extLst>
                    <a:ext uri="{FF2B5EF4-FFF2-40B4-BE49-F238E27FC236}">
                      <a16:creationId xmlns:a16="http://schemas.microsoft.com/office/drawing/2014/main" id="{5D331CFE-FB2D-FC6D-2887-D24CA91135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1964223" y="4986337"/>
                  <a:ext cx="1116000" cy="1116000"/>
                </a:xfrm>
                <a:prstGeom prst="donut">
                  <a:avLst>
                    <a:gd name="adj" fmla="val 60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9572A19-1B9B-1AB7-9180-E3052E4DC7D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114899" y="4127124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74C2249-B44F-A01B-E285-B75CA08D8807}"/>
                </a:ext>
              </a:extLst>
            </p:cNvPr>
            <p:cNvGrpSpPr/>
            <p:nvPr/>
          </p:nvGrpSpPr>
          <p:grpSpPr>
            <a:xfrm>
              <a:off x="3407592" y="3512914"/>
              <a:ext cx="3897436" cy="3711772"/>
              <a:chOff x="3407592" y="3512914"/>
              <a:chExt cx="3897436" cy="3711772"/>
            </a:xfrm>
            <a:solidFill>
              <a:srgbClr val="FFF358"/>
            </a:solidFill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935E6CD-F03F-F6D1-2D30-9619AB858DD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4300829" y="5398827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Circle: Hollow 56">
                <a:extLst>
                  <a:ext uri="{FF2B5EF4-FFF2-40B4-BE49-F238E27FC236}">
                    <a16:creationId xmlns:a16="http://schemas.microsoft.com/office/drawing/2014/main" id="{12BDFF70-ED38-090D-768D-7DC74A3623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407592" y="4505590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36450A2-D4FB-5C29-4EA2-9F3E13FD482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5273258" y="6262497"/>
                <a:ext cx="962189" cy="962189"/>
              </a:xfrm>
              <a:custGeom>
                <a:avLst/>
                <a:gdLst>
                  <a:gd name="connsiteX0" fmla="*/ 163434 w 962189"/>
                  <a:gd name="connsiteY0" fmla="*/ 798755 h 962189"/>
                  <a:gd name="connsiteX1" fmla="*/ 558000 w 962189"/>
                  <a:gd name="connsiteY1" fmla="*/ 962189 h 962189"/>
                  <a:gd name="connsiteX2" fmla="*/ 952566 w 962189"/>
                  <a:gd name="connsiteY2" fmla="*/ 798755 h 962189"/>
                  <a:gd name="connsiteX3" fmla="*/ 962189 w 962189"/>
                  <a:gd name="connsiteY3" fmla="*/ 787091 h 962189"/>
                  <a:gd name="connsiteX4" fmla="*/ 175098 w 962189"/>
                  <a:gd name="connsiteY4" fmla="*/ 0 h 962189"/>
                  <a:gd name="connsiteX5" fmla="*/ 163434 w 962189"/>
                  <a:gd name="connsiteY5" fmla="*/ 9623 h 962189"/>
                  <a:gd name="connsiteX6" fmla="*/ 0 w 962189"/>
                  <a:gd name="connsiteY6" fmla="*/ 404189 h 962189"/>
                  <a:gd name="connsiteX7" fmla="*/ 163434 w 962189"/>
                  <a:gd name="connsiteY7" fmla="*/ 798755 h 96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2189" h="962189">
                    <a:moveTo>
                      <a:pt x="163434" y="798755"/>
                    </a:moveTo>
                    <a:cubicBezTo>
                      <a:pt x="264412" y="899733"/>
                      <a:pt x="403913" y="962189"/>
                      <a:pt x="558000" y="962189"/>
                    </a:cubicBezTo>
                    <a:cubicBezTo>
                      <a:pt x="712087" y="962189"/>
                      <a:pt x="851588" y="899733"/>
                      <a:pt x="952566" y="798755"/>
                    </a:cubicBezTo>
                    <a:lnTo>
                      <a:pt x="962189" y="787091"/>
                    </a:lnTo>
                    <a:lnTo>
                      <a:pt x="175098" y="0"/>
                    </a:lnTo>
                    <a:lnTo>
                      <a:pt x="163434" y="9623"/>
                    </a:lnTo>
                    <a:cubicBezTo>
                      <a:pt x="62456" y="110601"/>
                      <a:pt x="0" y="250102"/>
                      <a:pt x="0" y="404189"/>
                    </a:cubicBezTo>
                    <a:cubicBezTo>
                      <a:pt x="0" y="558276"/>
                      <a:pt x="62456" y="697777"/>
                      <a:pt x="163434" y="798755"/>
                    </a:cubicBezTo>
                    <a:close/>
                  </a:path>
                </a:pathLst>
              </a:cu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BE86D6F-D0E8-E6D7-1A49-3A8E6C2D91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5293505" y="4406151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Circle: Hollow 59">
                <a:extLst>
                  <a:ext uri="{FF2B5EF4-FFF2-40B4-BE49-F238E27FC236}">
                    <a16:creationId xmlns:a16="http://schemas.microsoft.com/office/drawing/2014/main" id="{37EC9651-091A-6CF0-715A-97408B20D4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400268" y="3512914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69402BC-0FED-7305-82A6-8641FAE4E1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6189028" y="5301675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14D5E69-0456-D192-D740-20483A2E47A7}"/>
                </a:ext>
              </a:extLst>
            </p:cNvPr>
            <p:cNvGrpSpPr/>
            <p:nvPr/>
          </p:nvGrpSpPr>
          <p:grpSpPr>
            <a:xfrm>
              <a:off x="172381" y="179981"/>
              <a:ext cx="2904760" cy="2909353"/>
              <a:chOff x="172381" y="179981"/>
              <a:chExt cx="2904760" cy="2909353"/>
            </a:xfrm>
            <a:solidFill>
              <a:srgbClr val="513F95"/>
            </a:solidFill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3BF80CC-EAEF-7E69-7F16-DE3BA15DA6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065618" y="1077810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A4C01B-4407-6F51-6755-70447950E4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961141" y="1973334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8E72A5A-35D9-2F9D-1A4F-E33364E38F4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72381" y="179981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238923-1F43-09F5-69DD-E317BE5AA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404841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C286-BCFD-3EE7-C6C9-256F5C668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BD6CD-1A57-CF73-BD1B-D95386C9F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0A6C-581A-3259-B623-C3B12FF1F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12</a:t>
            </a:fld>
            <a:endParaRPr lang="cs-CZ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67FABC6-BA93-6A05-1C70-020812015EC1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  <a:solidFill>
            <a:srgbClr val="E5AA2D"/>
          </a:solidFill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5C6781-A7BD-BDBA-B054-75723084A67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Circle: Hollow 68">
              <a:extLst>
                <a:ext uri="{FF2B5EF4-FFF2-40B4-BE49-F238E27FC236}">
                  <a16:creationId xmlns:a16="http://schemas.microsoft.com/office/drawing/2014/main" id="{3B704193-1482-BD20-E610-58A723F14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29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FF0E0C4-5E9C-16F9-E42D-AE6B1E55F8E8}"/>
              </a:ext>
            </a:extLst>
          </p:cNvPr>
          <p:cNvGrpSpPr/>
          <p:nvPr/>
        </p:nvGrpSpPr>
        <p:grpSpPr>
          <a:xfrm>
            <a:off x="1" y="3825320"/>
            <a:ext cx="7172373" cy="2484000"/>
            <a:chOff x="1" y="3825320"/>
            <a:chExt cx="7172373" cy="2484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E41B43-44E9-957C-2DAA-1C3B596E66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" y="3825320"/>
              <a:ext cx="1679019" cy="2484000"/>
            </a:xfrm>
            <a:custGeom>
              <a:avLst/>
              <a:gdLst>
                <a:gd name="connsiteX0" fmla="*/ 437019 w 1679019"/>
                <a:gd name="connsiteY0" fmla="*/ 0 h 2484000"/>
                <a:gd name="connsiteX1" fmla="*/ 1679019 w 1679019"/>
                <a:gd name="connsiteY1" fmla="*/ 1242000 h 2484000"/>
                <a:gd name="connsiteX2" fmla="*/ 437019 w 1679019"/>
                <a:gd name="connsiteY2" fmla="*/ 2484000 h 2484000"/>
                <a:gd name="connsiteX3" fmla="*/ 67686 w 1679019"/>
                <a:gd name="connsiteY3" fmla="*/ 2428162 h 2484000"/>
                <a:gd name="connsiteX4" fmla="*/ 0 w 1679019"/>
                <a:gd name="connsiteY4" fmla="*/ 2403389 h 2484000"/>
                <a:gd name="connsiteX5" fmla="*/ 0 w 1679019"/>
                <a:gd name="connsiteY5" fmla="*/ 1796707 h 2484000"/>
                <a:gd name="connsiteX6" fmla="*/ 40481 w 1679019"/>
                <a:gd name="connsiteY6" fmla="*/ 1830106 h 2484000"/>
                <a:gd name="connsiteX7" fmla="*/ 437019 w 1679019"/>
                <a:gd name="connsiteY7" fmla="*/ 1951232 h 2484000"/>
                <a:gd name="connsiteX8" fmla="*/ 1146251 w 1679019"/>
                <a:gd name="connsiteY8" fmla="*/ 1242000 h 2484000"/>
                <a:gd name="connsiteX9" fmla="*/ 437019 w 1679019"/>
                <a:gd name="connsiteY9" fmla="*/ 532768 h 2484000"/>
                <a:gd name="connsiteX10" fmla="*/ 40481 w 1679019"/>
                <a:gd name="connsiteY10" fmla="*/ 653894 h 2484000"/>
                <a:gd name="connsiteX11" fmla="*/ 0 w 1679019"/>
                <a:gd name="connsiteY11" fmla="*/ 687293 h 2484000"/>
                <a:gd name="connsiteX12" fmla="*/ 0 w 1679019"/>
                <a:gd name="connsiteY12" fmla="*/ 80611 h 2484000"/>
                <a:gd name="connsiteX13" fmla="*/ 67686 w 1679019"/>
                <a:gd name="connsiteY13" fmla="*/ 55838 h 2484000"/>
                <a:gd name="connsiteX14" fmla="*/ 437019 w 1679019"/>
                <a:gd name="connsiteY14" fmla="*/ 0 h 24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9019" h="2484000">
                  <a:moveTo>
                    <a:pt x="437019" y="0"/>
                  </a:moveTo>
                  <a:cubicBezTo>
                    <a:pt x="1122957" y="0"/>
                    <a:pt x="1679019" y="556062"/>
                    <a:pt x="1679019" y="1242000"/>
                  </a:cubicBezTo>
                  <a:cubicBezTo>
                    <a:pt x="1679019" y="1927938"/>
                    <a:pt x="1122957" y="2484000"/>
                    <a:pt x="437019" y="2484000"/>
                  </a:cubicBezTo>
                  <a:cubicBezTo>
                    <a:pt x="308406" y="2484000"/>
                    <a:pt x="184358" y="2464451"/>
                    <a:pt x="67686" y="2428162"/>
                  </a:cubicBezTo>
                  <a:lnTo>
                    <a:pt x="0" y="2403389"/>
                  </a:lnTo>
                  <a:lnTo>
                    <a:pt x="0" y="1796707"/>
                  </a:lnTo>
                  <a:lnTo>
                    <a:pt x="40481" y="1830106"/>
                  </a:lnTo>
                  <a:cubicBezTo>
                    <a:pt x="153675" y="1906579"/>
                    <a:pt x="290132" y="1951232"/>
                    <a:pt x="437019" y="1951232"/>
                  </a:cubicBezTo>
                  <a:cubicBezTo>
                    <a:pt x="828717" y="1951232"/>
                    <a:pt x="1146251" y="1633698"/>
                    <a:pt x="1146251" y="1242000"/>
                  </a:cubicBezTo>
                  <a:cubicBezTo>
                    <a:pt x="1146251" y="850302"/>
                    <a:pt x="828717" y="532768"/>
                    <a:pt x="437019" y="532768"/>
                  </a:cubicBezTo>
                  <a:cubicBezTo>
                    <a:pt x="290132" y="532768"/>
                    <a:pt x="153675" y="577421"/>
                    <a:pt x="40481" y="653894"/>
                  </a:cubicBezTo>
                  <a:lnTo>
                    <a:pt x="0" y="687293"/>
                  </a:lnTo>
                  <a:lnTo>
                    <a:pt x="0" y="80611"/>
                  </a:lnTo>
                  <a:lnTo>
                    <a:pt x="67686" y="55838"/>
                  </a:lnTo>
                  <a:cubicBezTo>
                    <a:pt x="184358" y="19549"/>
                    <a:pt x="308406" y="0"/>
                    <a:pt x="4370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23FD99-BF52-AE54-E1E8-E5C496AC73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2272" y="3825320"/>
              <a:ext cx="2482849" cy="2484000"/>
            </a:xfrm>
            <a:prstGeom prst="ellipse">
              <a:avLst/>
            </a:prstGeom>
            <a:solidFill>
              <a:srgbClr val="FC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A64D1048-F76D-F049-A63F-E7FB3ABCC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374" y="3825320"/>
              <a:ext cx="2484000" cy="2484000"/>
            </a:xfrm>
            <a:prstGeom prst="pi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EED2DA-1211-CEF1-5371-11720DB4A4D8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  <a:solidFill>
            <a:srgbClr val="FFF358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FEBA6D-3B1E-38BF-0DD7-62110E2579F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1AD69634-D432-0048-1DB6-6BE3C5BF3E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CDF4F1-29F8-6237-5611-D901CBEF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3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566A-7389-840D-B2DA-6B7402A2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80000"/>
            <a:ext cx="4680000" cy="1477328"/>
          </a:xfrm>
        </p:spPr>
        <p:txBody>
          <a:bodyPr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D8ADA-6DC9-FC17-AEFD-5AFAF9FA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11935-7DB8-F119-5E10-15F76FF6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F53B2-86B1-47B3-E65F-B4E95465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754874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62960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D4420EB-09CF-2360-1A18-3ACA0A3C2896}"/>
              </a:ext>
            </a:extLst>
          </p:cNvPr>
          <p:cNvGrpSpPr/>
          <p:nvPr/>
        </p:nvGrpSpPr>
        <p:grpSpPr>
          <a:xfrm>
            <a:off x="119336" y="116632"/>
            <a:ext cx="2814648" cy="2834425"/>
            <a:chOff x="172381" y="3512914"/>
            <a:chExt cx="2814648" cy="2834425"/>
          </a:xfrm>
          <a:solidFill>
            <a:srgbClr val="FFF358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F8DB18-A7B3-9792-F190-94BA8523BEB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871029" y="3512914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9B070611-337C-E21E-203D-1F8BEE06A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381" y="3512914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04D01A-D55F-7186-01BE-6BCC574B5AF1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172381" y="5231339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74604FF4-1EB2-9CB5-0361-0FA90EE001A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871029" y="5231339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CBB2D5-BA3F-2867-2FC1-8784A0A8BFB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21705" y="4372126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A3FB0-30AA-7F94-BB9C-DAC7CF4C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F6B1C-6A29-C78D-9EEE-E071C422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034C-2A9F-A23A-9C0F-9134E891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87029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9F588-0816-95C1-FD92-D6B07BF642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809009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cs-CZ" dirty="0"/>
          </a:p>
          <a:p>
            <a:endParaRPr lang="cs-CZ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30ABBA-5C1F-BCD6-359D-6E930B1093B6}"/>
              </a:ext>
            </a:extLst>
          </p:cNvPr>
          <p:cNvGrpSpPr/>
          <p:nvPr/>
        </p:nvGrpSpPr>
        <p:grpSpPr>
          <a:xfrm>
            <a:off x="8291477" y="5371208"/>
            <a:ext cx="3648936" cy="1116000"/>
            <a:chOff x="8291477" y="5371208"/>
            <a:chExt cx="3648936" cy="1116000"/>
          </a:xfrm>
          <a:solidFill>
            <a:srgbClr val="E5AA2D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F14709-95DE-5027-4E60-35A5A43A821E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9557938" y="5371208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7D9343-C3AC-A5D6-8F28-B1B5ED6BC8C6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0824413" y="5371208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2BE0267B-A976-74B4-43FE-32539824F57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291477" y="5371208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33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880E3F-8FFB-FF3E-9520-3320842B8AD8}"/>
              </a:ext>
            </a:extLst>
          </p:cNvPr>
          <p:cNvGrpSpPr/>
          <p:nvPr/>
        </p:nvGrpSpPr>
        <p:grpSpPr>
          <a:xfrm>
            <a:off x="9128884" y="2409594"/>
            <a:ext cx="2379228" cy="1116000"/>
            <a:chOff x="9128884" y="2409594"/>
            <a:chExt cx="2379228" cy="1116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D26641D-0200-84C9-B86F-D1D172562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2112" y="2409594"/>
              <a:ext cx="1116000" cy="1116000"/>
            </a:xfrm>
            <a:prstGeom prst="ellipse">
              <a:avLst/>
            </a:prstGeom>
            <a:solidFill>
              <a:srgbClr val="E5AA2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F21B51B6-BAEA-264F-E00E-AB3A278B64F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128884" y="2409594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5D3B36-E39A-74D6-C3A5-EF8D02803D85}"/>
              </a:ext>
            </a:extLst>
          </p:cNvPr>
          <p:cNvGrpSpPr/>
          <p:nvPr/>
        </p:nvGrpSpPr>
        <p:grpSpPr>
          <a:xfrm flipH="1" flipV="1">
            <a:off x="110332" y="-355629"/>
            <a:ext cx="3897436" cy="3711772"/>
            <a:chOff x="3407592" y="3512914"/>
            <a:chExt cx="3897436" cy="3711772"/>
          </a:xfrm>
          <a:solidFill>
            <a:srgbClr val="FFF358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822133-F823-DC64-0E07-F809C0066BA2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4300829" y="5398827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24B60747-108A-9B27-94E6-A893F8CE797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407592" y="450559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C88E39-B835-4F68-0916-999715FCC677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273258" y="6262497"/>
              <a:ext cx="962189" cy="962189"/>
            </a:xfrm>
            <a:custGeom>
              <a:avLst/>
              <a:gdLst>
                <a:gd name="connsiteX0" fmla="*/ 163434 w 962189"/>
                <a:gd name="connsiteY0" fmla="*/ 798755 h 962189"/>
                <a:gd name="connsiteX1" fmla="*/ 558000 w 962189"/>
                <a:gd name="connsiteY1" fmla="*/ 962189 h 962189"/>
                <a:gd name="connsiteX2" fmla="*/ 952566 w 962189"/>
                <a:gd name="connsiteY2" fmla="*/ 798755 h 962189"/>
                <a:gd name="connsiteX3" fmla="*/ 962189 w 962189"/>
                <a:gd name="connsiteY3" fmla="*/ 787091 h 962189"/>
                <a:gd name="connsiteX4" fmla="*/ 175098 w 962189"/>
                <a:gd name="connsiteY4" fmla="*/ 0 h 962189"/>
                <a:gd name="connsiteX5" fmla="*/ 163434 w 962189"/>
                <a:gd name="connsiteY5" fmla="*/ 9623 h 962189"/>
                <a:gd name="connsiteX6" fmla="*/ 0 w 962189"/>
                <a:gd name="connsiteY6" fmla="*/ 404189 h 962189"/>
                <a:gd name="connsiteX7" fmla="*/ 163434 w 962189"/>
                <a:gd name="connsiteY7" fmla="*/ 798755 h 9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2189" h="962189">
                  <a:moveTo>
                    <a:pt x="163434" y="798755"/>
                  </a:moveTo>
                  <a:cubicBezTo>
                    <a:pt x="264412" y="899733"/>
                    <a:pt x="403913" y="962189"/>
                    <a:pt x="558000" y="962189"/>
                  </a:cubicBezTo>
                  <a:cubicBezTo>
                    <a:pt x="712087" y="962189"/>
                    <a:pt x="851588" y="899733"/>
                    <a:pt x="952566" y="798755"/>
                  </a:cubicBezTo>
                  <a:lnTo>
                    <a:pt x="962189" y="787091"/>
                  </a:lnTo>
                  <a:lnTo>
                    <a:pt x="175098" y="0"/>
                  </a:lnTo>
                  <a:lnTo>
                    <a:pt x="163434" y="9623"/>
                  </a:lnTo>
                  <a:cubicBezTo>
                    <a:pt x="62456" y="110601"/>
                    <a:pt x="0" y="250102"/>
                    <a:pt x="0" y="404189"/>
                  </a:cubicBezTo>
                  <a:cubicBezTo>
                    <a:pt x="0" y="558276"/>
                    <a:pt x="62456" y="697777"/>
                    <a:pt x="163434" y="798755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792A9C-FA1B-2815-FF6D-3EF37065D569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293505" y="4406151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4FA6E8A6-FC6D-1E74-9DB9-9F6E23437E3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400268" y="3512914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A32223-E952-1D3E-66D4-88429D94C271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6189028" y="5301675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383FD6E-B3A0-E71D-A57A-E10D4BC51AA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b="19316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8CD92F-013D-7DAC-3853-9A4A8CF5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4D6E5-0719-A8E9-E684-2C0143CF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15</a:t>
            </a:fld>
            <a:endParaRPr lang="cs-CZ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1B36C11-113A-2822-21F9-A281CCCA323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8256313" y="3837980"/>
            <a:ext cx="2880000" cy="288000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8A6FC6-19A3-CD53-3DE6-8F0938404B2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004313" y="1080000"/>
            <a:ext cx="3132000" cy="523220"/>
          </a:xfrm>
        </p:spPr>
        <p:txBody>
          <a:bodyPr/>
          <a:lstStyle/>
          <a:p>
            <a:pPr algn="just"/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680DB9-D14A-D238-7BD2-04B8734D2A4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80000"/>
            <a:ext cx="3132000" cy="1854354"/>
          </a:xfrm>
        </p:spPr>
        <p:txBody>
          <a:bodyPr/>
          <a:lstStyle/>
          <a:p>
            <a:pPr algn="just"/>
            <a:r>
              <a:rPr lang="da-DK" b="1" dirty="0">
                <a:solidFill>
                  <a:srgbClr val="708B6F"/>
                </a:solidFill>
              </a:rPr>
              <a:t>Lorem ipsum dolor sit amet </a:t>
            </a:r>
          </a:p>
          <a:p>
            <a:pPr algn="just"/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D53D23-9B3A-8EC6-F64F-EF534417BAE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530000" y="1080000"/>
            <a:ext cx="3132000" cy="1715854"/>
          </a:xfrm>
        </p:spPr>
        <p:txBody>
          <a:bodyPr/>
          <a:lstStyle/>
          <a:p>
            <a:pPr algn="just"/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07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1169551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677656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246769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517883"/>
            <a:ext cx="5016000" cy="1200329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en-US" dirty="0"/>
              <a:t>.</a:t>
            </a:r>
            <a:endParaRPr lang="cs-CZ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F9B175-29BC-85D6-D531-5E56BB4CEB7B}"/>
              </a:ext>
            </a:extLst>
          </p:cNvPr>
          <p:cNvGrpSpPr/>
          <p:nvPr/>
        </p:nvGrpSpPr>
        <p:grpSpPr>
          <a:xfrm rot="-2700000">
            <a:off x="8836510" y="959883"/>
            <a:ext cx="3648936" cy="1116000"/>
            <a:chOff x="8291477" y="5371208"/>
            <a:chExt cx="3648936" cy="1116000"/>
          </a:xfrm>
          <a:solidFill>
            <a:schemeClr val="tx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600183-EFBF-533E-19C9-52197C957785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9557938" y="5371208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8AEA17-2CBC-19B6-0C18-51439B206F8C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0824413" y="5371208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9F00A3EA-05E6-5361-8294-8830546D28E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291477" y="5371208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77387E-D79B-9978-D624-54936A3B113C}"/>
              </a:ext>
            </a:extLst>
          </p:cNvPr>
          <p:cNvGrpSpPr/>
          <p:nvPr/>
        </p:nvGrpSpPr>
        <p:grpSpPr>
          <a:xfrm>
            <a:off x="6528472" y="0"/>
            <a:ext cx="2519856" cy="1818243"/>
            <a:chOff x="6096424" y="0"/>
            <a:chExt cx="2519856" cy="181824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0D78372-0EE8-7904-D6CC-69B4A0C0EC37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7500280" y="702243"/>
              <a:ext cx="1116000" cy="1116000"/>
            </a:xfrm>
            <a:prstGeom prst="ellipse">
              <a:avLst/>
            </a:prstGeom>
            <a:solidFill>
              <a:srgbClr val="006FA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0D70A-0469-96D7-8A81-1FF41EE2D1F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80773" y="-280191"/>
              <a:ext cx="555015" cy="1115398"/>
            </a:xfrm>
            <a:custGeom>
              <a:avLst/>
              <a:gdLst>
                <a:gd name="connsiteX0" fmla="*/ 0 w 555015"/>
                <a:gd name="connsiteY0" fmla="*/ 1115398 h 1115398"/>
                <a:gd name="connsiteX1" fmla="*/ 0 w 555015"/>
                <a:gd name="connsiteY1" fmla="*/ 1047780 h 1115398"/>
                <a:gd name="connsiteX2" fmla="*/ 95844 w 555015"/>
                <a:gd name="connsiteY2" fmla="*/ 1038118 h 1115398"/>
                <a:gd name="connsiteX3" fmla="*/ 487397 w 555015"/>
                <a:gd name="connsiteY3" fmla="*/ 557699 h 1115398"/>
                <a:gd name="connsiteX4" fmla="*/ 95844 w 555015"/>
                <a:gd name="connsiteY4" fmla="*/ 77280 h 1115398"/>
                <a:gd name="connsiteX5" fmla="*/ 0 w 555015"/>
                <a:gd name="connsiteY5" fmla="*/ 67618 h 1115398"/>
                <a:gd name="connsiteX6" fmla="*/ 0 w 555015"/>
                <a:gd name="connsiteY6" fmla="*/ 0 h 1115398"/>
                <a:gd name="connsiteX7" fmla="*/ 109472 w 555015"/>
                <a:gd name="connsiteY7" fmla="*/ 11036 h 1115398"/>
                <a:gd name="connsiteX8" fmla="*/ 555015 w 555015"/>
                <a:gd name="connsiteY8" fmla="*/ 557699 h 1115398"/>
                <a:gd name="connsiteX9" fmla="*/ 109471 w 555015"/>
                <a:gd name="connsiteY9" fmla="*/ 1104363 h 111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015" h="1115398">
                  <a:moveTo>
                    <a:pt x="0" y="1115398"/>
                  </a:moveTo>
                  <a:lnTo>
                    <a:pt x="0" y="1047780"/>
                  </a:lnTo>
                  <a:lnTo>
                    <a:pt x="95844" y="1038118"/>
                  </a:lnTo>
                  <a:cubicBezTo>
                    <a:pt x="319303" y="992392"/>
                    <a:pt x="487397" y="794676"/>
                    <a:pt x="487397" y="557699"/>
                  </a:cubicBezTo>
                  <a:cubicBezTo>
                    <a:pt x="487397" y="320722"/>
                    <a:pt x="319303" y="123006"/>
                    <a:pt x="95844" y="77280"/>
                  </a:cubicBezTo>
                  <a:lnTo>
                    <a:pt x="0" y="67618"/>
                  </a:lnTo>
                  <a:lnTo>
                    <a:pt x="0" y="0"/>
                  </a:lnTo>
                  <a:lnTo>
                    <a:pt x="109472" y="11036"/>
                  </a:lnTo>
                  <a:cubicBezTo>
                    <a:pt x="363743" y="63067"/>
                    <a:pt x="555015" y="288046"/>
                    <a:pt x="555015" y="557699"/>
                  </a:cubicBezTo>
                  <a:cubicBezTo>
                    <a:pt x="555015" y="827352"/>
                    <a:pt x="363743" y="1052331"/>
                    <a:pt x="109471" y="1104363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BBCE59-10B9-A840-1EC6-0067ABFEC945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6096424" y="702243"/>
              <a:ext cx="1116000" cy="1116000"/>
            </a:xfrm>
            <a:prstGeom prst="ellipse">
              <a:avLst/>
            </a:prstGeom>
            <a:solidFill>
              <a:srgbClr val="006FA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684EF15-3FC2-77C5-674F-BE5E6687FEE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76917" y="-280191"/>
              <a:ext cx="555015" cy="1115398"/>
            </a:xfrm>
            <a:custGeom>
              <a:avLst/>
              <a:gdLst>
                <a:gd name="connsiteX0" fmla="*/ 0 w 555015"/>
                <a:gd name="connsiteY0" fmla="*/ 1115398 h 1115398"/>
                <a:gd name="connsiteX1" fmla="*/ 0 w 555015"/>
                <a:gd name="connsiteY1" fmla="*/ 1047780 h 1115398"/>
                <a:gd name="connsiteX2" fmla="*/ 95844 w 555015"/>
                <a:gd name="connsiteY2" fmla="*/ 1038118 h 1115398"/>
                <a:gd name="connsiteX3" fmla="*/ 487397 w 555015"/>
                <a:gd name="connsiteY3" fmla="*/ 557699 h 1115398"/>
                <a:gd name="connsiteX4" fmla="*/ 95844 w 555015"/>
                <a:gd name="connsiteY4" fmla="*/ 77280 h 1115398"/>
                <a:gd name="connsiteX5" fmla="*/ 0 w 555015"/>
                <a:gd name="connsiteY5" fmla="*/ 67618 h 1115398"/>
                <a:gd name="connsiteX6" fmla="*/ 0 w 555015"/>
                <a:gd name="connsiteY6" fmla="*/ 0 h 1115398"/>
                <a:gd name="connsiteX7" fmla="*/ 109472 w 555015"/>
                <a:gd name="connsiteY7" fmla="*/ 11036 h 1115398"/>
                <a:gd name="connsiteX8" fmla="*/ 555015 w 555015"/>
                <a:gd name="connsiteY8" fmla="*/ 557699 h 1115398"/>
                <a:gd name="connsiteX9" fmla="*/ 109471 w 555015"/>
                <a:gd name="connsiteY9" fmla="*/ 1104363 h 111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015" h="1115398">
                  <a:moveTo>
                    <a:pt x="0" y="1115398"/>
                  </a:moveTo>
                  <a:lnTo>
                    <a:pt x="0" y="1047780"/>
                  </a:lnTo>
                  <a:lnTo>
                    <a:pt x="95844" y="1038118"/>
                  </a:lnTo>
                  <a:cubicBezTo>
                    <a:pt x="319303" y="992392"/>
                    <a:pt x="487397" y="794676"/>
                    <a:pt x="487397" y="557699"/>
                  </a:cubicBezTo>
                  <a:cubicBezTo>
                    <a:pt x="487397" y="320722"/>
                    <a:pt x="319303" y="123006"/>
                    <a:pt x="95844" y="77280"/>
                  </a:cubicBezTo>
                  <a:lnTo>
                    <a:pt x="0" y="67618"/>
                  </a:lnTo>
                  <a:lnTo>
                    <a:pt x="0" y="0"/>
                  </a:lnTo>
                  <a:lnTo>
                    <a:pt x="109472" y="11036"/>
                  </a:lnTo>
                  <a:cubicBezTo>
                    <a:pt x="363743" y="63067"/>
                    <a:pt x="555015" y="288046"/>
                    <a:pt x="555015" y="557699"/>
                  </a:cubicBezTo>
                  <a:cubicBezTo>
                    <a:pt x="555015" y="827352"/>
                    <a:pt x="363743" y="1052331"/>
                    <a:pt x="109471" y="1104363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84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B9B6E90D-76BC-F209-51FE-E5BC6EF1B937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9480376" y="2082855"/>
            <a:ext cx="1116000" cy="1116000"/>
          </a:xfrm>
          <a:prstGeom prst="ellipse">
            <a:avLst/>
          </a:prstGeom>
          <a:solidFill>
            <a:srgbClr val="708B6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513F95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23BF8B-5019-31B4-6D9F-6A9B542FBCC3}"/>
              </a:ext>
            </a:extLst>
          </p:cNvPr>
          <p:cNvGrpSpPr/>
          <p:nvPr/>
        </p:nvGrpSpPr>
        <p:grpSpPr>
          <a:xfrm>
            <a:off x="172381" y="-190960"/>
            <a:ext cx="7132647" cy="7415646"/>
            <a:chOff x="172381" y="-190960"/>
            <a:chExt cx="7132647" cy="74156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CEAC2E-69C5-5B10-9410-373A64CA4312}"/>
                </a:ext>
              </a:extLst>
            </p:cNvPr>
            <p:cNvGrpSpPr/>
            <p:nvPr/>
          </p:nvGrpSpPr>
          <p:grpSpPr>
            <a:xfrm>
              <a:off x="3444647" y="179981"/>
              <a:ext cx="2379228" cy="2399005"/>
              <a:chOff x="265575" y="335815"/>
              <a:chExt cx="2379228" cy="2399005"/>
            </a:xfrm>
            <a:solidFill>
              <a:srgbClr val="513F95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51FD21F-F59D-2DA5-F421-CAEBE901D3E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528803" y="335815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Circle: Hollow 11">
                <a:extLst>
                  <a:ext uri="{FF2B5EF4-FFF2-40B4-BE49-F238E27FC236}">
                    <a16:creationId xmlns:a16="http://schemas.microsoft.com/office/drawing/2014/main" id="{967A50FA-50D7-86A5-D78A-05FF20222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5575" y="335815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BB81AA6-8BBE-444F-EF64-B49E786396F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265575" y="1618820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37882DE7-6FD3-C170-3D90-5DD66A2904F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528803" y="1618820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73EC0E-4492-633B-3EBE-344EB2962263}"/>
                </a:ext>
              </a:extLst>
            </p:cNvPr>
            <p:cNvGrpSpPr/>
            <p:nvPr/>
          </p:nvGrpSpPr>
          <p:grpSpPr>
            <a:xfrm>
              <a:off x="172381" y="3512914"/>
              <a:ext cx="2814648" cy="2834425"/>
              <a:chOff x="265575" y="3267912"/>
              <a:chExt cx="2814648" cy="2834425"/>
            </a:xfrm>
            <a:solidFill>
              <a:srgbClr val="006FAD"/>
            </a:solidFill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1FC66B-9060-862A-09FA-BCC2ECF417E1}"/>
                  </a:ext>
                </a:extLst>
              </p:cNvPr>
              <p:cNvGrpSpPr/>
              <p:nvPr/>
            </p:nvGrpSpPr>
            <p:grpSpPr>
              <a:xfrm>
                <a:off x="265575" y="3267912"/>
                <a:ext cx="2814648" cy="2834425"/>
                <a:chOff x="265575" y="3267912"/>
                <a:chExt cx="2814648" cy="2834425"/>
              </a:xfrm>
              <a:grpFill/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166CF61-9988-6781-D0F3-4698188B01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1964223" y="3267912"/>
                  <a:ext cx="1116000" cy="1116000"/>
                </a:xfrm>
                <a:prstGeom prst="ellipse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Circle: Hollow 19">
                  <a:extLst>
                    <a:ext uri="{FF2B5EF4-FFF2-40B4-BE49-F238E27FC236}">
                      <a16:creationId xmlns:a16="http://schemas.microsoft.com/office/drawing/2014/main" id="{DC912E60-B3AA-892A-2312-2AA059E4D1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5575" y="3267912"/>
                  <a:ext cx="1116000" cy="1116000"/>
                </a:xfrm>
                <a:prstGeom prst="donut">
                  <a:avLst>
                    <a:gd name="adj" fmla="val 60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4604C36-6A4E-17A6-36F2-B88098B0B3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65575" y="4986337"/>
                  <a:ext cx="1116000" cy="1116000"/>
                </a:xfrm>
                <a:prstGeom prst="ellipse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Circle: Hollow 21">
                  <a:extLst>
                    <a:ext uri="{FF2B5EF4-FFF2-40B4-BE49-F238E27FC236}">
                      <a16:creationId xmlns:a16="http://schemas.microsoft.com/office/drawing/2014/main" id="{84B57B5F-46A5-9F92-82B5-2A807A3CBD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1964223" y="4986337"/>
                  <a:ext cx="1116000" cy="1116000"/>
                </a:xfrm>
                <a:prstGeom prst="donut">
                  <a:avLst>
                    <a:gd name="adj" fmla="val 60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F156EA1-E3C1-18DE-1867-58A3C72D6CB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114899" y="4127124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3AD9E6-523C-5756-1085-99575D99FF2D}"/>
                </a:ext>
              </a:extLst>
            </p:cNvPr>
            <p:cNvGrpSpPr/>
            <p:nvPr/>
          </p:nvGrpSpPr>
          <p:grpSpPr>
            <a:xfrm>
              <a:off x="3407592" y="3512914"/>
              <a:ext cx="3897436" cy="3711772"/>
              <a:chOff x="3407592" y="3512914"/>
              <a:chExt cx="3897436" cy="3711772"/>
            </a:xfrm>
            <a:solidFill>
              <a:srgbClr val="FFF358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CBD81F5-1FFE-AA58-3D5B-08522601DF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4300829" y="5398827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Circle: Hollow 26">
                <a:extLst>
                  <a:ext uri="{FF2B5EF4-FFF2-40B4-BE49-F238E27FC236}">
                    <a16:creationId xmlns:a16="http://schemas.microsoft.com/office/drawing/2014/main" id="{042E57BC-87AE-FA07-9513-960E7E1A15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407592" y="4505590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068BF92-0DAA-DC4E-6382-46A75F1B104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5273258" y="6262497"/>
                <a:ext cx="962189" cy="962189"/>
              </a:xfrm>
              <a:custGeom>
                <a:avLst/>
                <a:gdLst>
                  <a:gd name="connsiteX0" fmla="*/ 163434 w 962189"/>
                  <a:gd name="connsiteY0" fmla="*/ 798755 h 962189"/>
                  <a:gd name="connsiteX1" fmla="*/ 558000 w 962189"/>
                  <a:gd name="connsiteY1" fmla="*/ 962189 h 962189"/>
                  <a:gd name="connsiteX2" fmla="*/ 952566 w 962189"/>
                  <a:gd name="connsiteY2" fmla="*/ 798755 h 962189"/>
                  <a:gd name="connsiteX3" fmla="*/ 962189 w 962189"/>
                  <a:gd name="connsiteY3" fmla="*/ 787091 h 962189"/>
                  <a:gd name="connsiteX4" fmla="*/ 175098 w 962189"/>
                  <a:gd name="connsiteY4" fmla="*/ 0 h 962189"/>
                  <a:gd name="connsiteX5" fmla="*/ 163434 w 962189"/>
                  <a:gd name="connsiteY5" fmla="*/ 9623 h 962189"/>
                  <a:gd name="connsiteX6" fmla="*/ 0 w 962189"/>
                  <a:gd name="connsiteY6" fmla="*/ 404189 h 962189"/>
                  <a:gd name="connsiteX7" fmla="*/ 163434 w 962189"/>
                  <a:gd name="connsiteY7" fmla="*/ 798755 h 96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2189" h="962189">
                    <a:moveTo>
                      <a:pt x="163434" y="798755"/>
                    </a:moveTo>
                    <a:cubicBezTo>
                      <a:pt x="264412" y="899733"/>
                      <a:pt x="403913" y="962189"/>
                      <a:pt x="558000" y="962189"/>
                    </a:cubicBezTo>
                    <a:cubicBezTo>
                      <a:pt x="712087" y="962189"/>
                      <a:pt x="851588" y="899733"/>
                      <a:pt x="952566" y="798755"/>
                    </a:cubicBezTo>
                    <a:lnTo>
                      <a:pt x="962189" y="787091"/>
                    </a:lnTo>
                    <a:lnTo>
                      <a:pt x="175098" y="0"/>
                    </a:lnTo>
                    <a:lnTo>
                      <a:pt x="163434" y="9623"/>
                    </a:lnTo>
                    <a:cubicBezTo>
                      <a:pt x="62456" y="110601"/>
                      <a:pt x="0" y="250102"/>
                      <a:pt x="0" y="404189"/>
                    </a:cubicBezTo>
                    <a:cubicBezTo>
                      <a:pt x="0" y="558276"/>
                      <a:pt x="62456" y="697777"/>
                      <a:pt x="163434" y="798755"/>
                    </a:cubicBezTo>
                    <a:close/>
                  </a:path>
                </a:pathLst>
              </a:cu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DD77883-D965-6A44-10AB-B16A6D5A95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5293505" y="4406151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Circle: Hollow 29">
                <a:extLst>
                  <a:ext uri="{FF2B5EF4-FFF2-40B4-BE49-F238E27FC236}">
                    <a16:creationId xmlns:a16="http://schemas.microsoft.com/office/drawing/2014/main" id="{BFD5F584-180C-1BA9-2008-AF42D164E1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400268" y="3512914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48DC33D-5B05-3E6C-E979-A6AE058501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6189028" y="5301675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DCC4C0B-F4F6-7EEC-14ED-B830DA885036}"/>
                </a:ext>
              </a:extLst>
            </p:cNvPr>
            <p:cNvGrpSpPr/>
            <p:nvPr/>
          </p:nvGrpSpPr>
          <p:grpSpPr>
            <a:xfrm rot="2700000">
              <a:off x="-192819" y="1075508"/>
              <a:ext cx="3648936" cy="1116000"/>
              <a:chOff x="8291477" y="5371208"/>
              <a:chExt cx="3648936" cy="1116000"/>
            </a:xfrm>
            <a:solidFill>
              <a:srgbClr val="E5AA2D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95E9BD8-2B4C-3277-0BA0-5A8762FC70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9557938" y="5371208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ED7D62-9506-A274-A1F1-A5BA3AAE2A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10824413" y="5371208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Circle: Hollow 46">
                <a:extLst>
                  <a:ext uri="{FF2B5EF4-FFF2-40B4-BE49-F238E27FC236}">
                    <a16:creationId xmlns:a16="http://schemas.microsoft.com/office/drawing/2014/main" id="{AD9E8E6D-5BC7-9507-0426-23910EA2562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8291477" y="5371208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8555E7-9737-832E-7552-E0BCF15D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404841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C994C-BF89-6983-8EF7-D99802665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FE5C8-DE7D-AC4E-7C38-FB69B3B06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7682F-31EA-5626-A8A4-48DF228D4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>
                <a:solidFill>
                  <a:srgbClr val="708B6F"/>
                </a:solidFill>
              </a:rPr>
              <a:pPr/>
              <a:t>17</a:t>
            </a:fld>
            <a:endParaRPr lang="cs-CZ" dirty="0">
              <a:solidFill>
                <a:srgbClr val="708B6F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04D923-6B3F-608B-9BFB-3412B199BA9F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  <a:solidFill>
            <a:schemeClr val="tx1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1A324A-6F67-72B3-C0CF-8CA1583694F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0D1127F0-E907-FCAB-00DE-E8E2C860D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21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3711B6-43CC-2298-3734-6B2D63F2BCE9}"/>
              </a:ext>
            </a:extLst>
          </p:cNvPr>
          <p:cNvGrpSpPr/>
          <p:nvPr/>
        </p:nvGrpSpPr>
        <p:grpSpPr>
          <a:xfrm>
            <a:off x="595562" y="3335929"/>
            <a:ext cx="5302246" cy="3047031"/>
            <a:chOff x="595562" y="3335929"/>
            <a:chExt cx="5302246" cy="304703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0503490C-E6E9-546D-B1DA-3F1AA95AA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3808" y="3898960"/>
              <a:ext cx="2484000" cy="2484000"/>
            </a:xfrm>
            <a:prstGeom prst="pie">
              <a:avLst>
                <a:gd name="adj1" fmla="val 0"/>
                <a:gd name="adj2" fmla="val 10808681"/>
              </a:avLst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29730F1-AED9-2F8F-6B0F-8634BFDA127F}"/>
                </a:ext>
              </a:extLst>
            </p:cNvPr>
            <p:cNvGrpSpPr/>
            <p:nvPr/>
          </p:nvGrpSpPr>
          <p:grpSpPr>
            <a:xfrm>
              <a:off x="4097808" y="3335929"/>
              <a:ext cx="1116000" cy="2325319"/>
              <a:chOff x="3999323" y="3748660"/>
              <a:chExt cx="1116000" cy="2325319"/>
            </a:xfrm>
            <a:solidFill>
              <a:srgbClr val="FFF358"/>
            </a:solidFill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EB1D713-26F1-2C64-5935-DFC3F3259E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999323" y="3748660"/>
                <a:ext cx="1116000" cy="111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D62D0CED-B3BE-25B5-64BB-FEAC386F8F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99323" y="4957979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F6A262-9DE3-4D5F-6628-3D76E03DC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562" y="3898960"/>
              <a:ext cx="2482849" cy="2484000"/>
            </a:xfrm>
            <a:prstGeom prst="ellipse">
              <a:avLst/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985CF3-B3FD-E1FC-EE5F-382F11B3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89529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4</a:t>
            </a:r>
            <a:br>
              <a:rPr lang="en-US" dirty="0"/>
            </a:br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in </a:t>
            </a:r>
            <a:r>
              <a:rPr lang="cs-CZ" b="1" dirty="0" err="1"/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579C-7BBA-0139-7831-4B5D2191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200329"/>
          </a:xfrm>
        </p:spPr>
        <p:txBody>
          <a:bodyPr>
            <a:spAutoFit/>
          </a:bodyPr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7080-FC3F-1B81-ED46-7F73E2A4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DBBC-3EE0-61B8-8D61-85D7EC32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F373E-38D4-1E7D-C3DD-E03441FB2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61637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 err="1">
                <a:solidFill>
                  <a:srgbClr val="708B6F"/>
                </a:solidFill>
              </a:rPr>
              <a:t>Duis</a:t>
            </a:r>
            <a:r>
              <a:rPr lang="cs-CZ" dirty="0">
                <a:solidFill>
                  <a:srgbClr val="708B6F"/>
                </a:solidFill>
              </a:rPr>
              <a:t> autem vel </a:t>
            </a:r>
            <a:r>
              <a:rPr lang="cs-CZ" dirty="0" err="1">
                <a:solidFill>
                  <a:srgbClr val="708B6F"/>
                </a:solidFill>
              </a:rPr>
              <a:t>eum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iriure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dolor</a:t>
            </a:r>
            <a:r>
              <a:rPr lang="cs-CZ" dirty="0">
                <a:solidFill>
                  <a:srgbClr val="708B6F"/>
                </a:solidFill>
              </a:rPr>
              <a:t> in </a:t>
            </a:r>
            <a:r>
              <a:rPr lang="cs-CZ" dirty="0" err="1">
                <a:solidFill>
                  <a:srgbClr val="708B6F"/>
                </a:solidFill>
              </a:rPr>
              <a:t>hendrerit</a:t>
            </a:r>
            <a:r>
              <a:rPr lang="cs-CZ" dirty="0">
                <a:solidFill>
                  <a:srgbClr val="708B6F"/>
                </a:solidFill>
              </a:rPr>
              <a:t> in </a:t>
            </a:r>
            <a:r>
              <a:rPr lang="cs-CZ" dirty="0" err="1">
                <a:solidFill>
                  <a:srgbClr val="708B6F"/>
                </a:solidFill>
              </a:rPr>
              <a:t>vulputate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velit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esse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molestie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consequat</a:t>
            </a:r>
            <a:r>
              <a:rPr lang="cs-CZ" dirty="0">
                <a:solidFill>
                  <a:srgbClr val="708B6F"/>
                </a:solidFill>
              </a:rPr>
              <a:t>, vel </a:t>
            </a:r>
            <a:r>
              <a:rPr lang="cs-CZ" dirty="0" err="1">
                <a:solidFill>
                  <a:srgbClr val="708B6F"/>
                </a:solidFill>
              </a:rPr>
              <a:t>illum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dolore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eu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feugiat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nulla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facilisis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at</a:t>
            </a:r>
            <a:r>
              <a:rPr lang="cs-CZ" dirty="0">
                <a:solidFill>
                  <a:srgbClr val="708B6F"/>
                </a:solidFill>
              </a:rPr>
              <a:t> vero </a:t>
            </a:r>
            <a:r>
              <a:rPr lang="cs-CZ" dirty="0" err="1">
                <a:solidFill>
                  <a:srgbClr val="708B6F"/>
                </a:solidFill>
              </a:rPr>
              <a:t>eros</a:t>
            </a:r>
            <a:r>
              <a:rPr lang="cs-CZ" dirty="0">
                <a:solidFill>
                  <a:srgbClr val="708B6F"/>
                </a:solidFill>
              </a:rPr>
              <a:t> et </a:t>
            </a:r>
            <a:r>
              <a:rPr lang="cs-CZ" dirty="0" err="1">
                <a:solidFill>
                  <a:srgbClr val="708B6F"/>
                </a:solidFill>
              </a:rPr>
              <a:t>accumsan</a:t>
            </a:r>
            <a:r>
              <a:rPr lang="cs-CZ" dirty="0">
                <a:solidFill>
                  <a:srgbClr val="708B6F"/>
                </a:solidFill>
              </a:rPr>
              <a:t> et </a:t>
            </a:r>
            <a:r>
              <a:rPr lang="cs-CZ" dirty="0" err="1">
                <a:solidFill>
                  <a:srgbClr val="708B6F"/>
                </a:solidFill>
              </a:rPr>
              <a:t>iusto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odio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dignissim</a:t>
            </a:r>
            <a:r>
              <a:rPr lang="cs-CZ" dirty="0">
                <a:solidFill>
                  <a:srgbClr val="708B6F"/>
                </a:solidFill>
              </a:rPr>
              <a:t> qui </a:t>
            </a:r>
            <a:r>
              <a:rPr lang="cs-CZ" dirty="0" err="1">
                <a:solidFill>
                  <a:srgbClr val="708B6F"/>
                </a:solidFill>
              </a:rPr>
              <a:t>blandit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praesent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luptatum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zzril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delenit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augue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duis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dolore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te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feugait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nulla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facilisi</a:t>
            </a:r>
            <a:r>
              <a:rPr lang="cs-CZ" dirty="0">
                <a:solidFill>
                  <a:srgbClr val="708B6F"/>
                </a:solidFill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BF8998-9A7E-D2E3-CB5F-220982ED5EF5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  <a:solidFill>
            <a:schemeClr val="tx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1D3E2C9-AAE3-F19D-F4BF-07EE9E84F9C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F99545BC-548B-0766-BD09-3A9522950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7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22A85FC5-E857-7E1C-62BE-0201A41D2A87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A2CAE34-0008-D4DD-9E09-68E057B2F3C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solidFill>
              <a:srgbClr val="708B6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Circle: Hollow 63">
              <a:extLst>
                <a:ext uri="{FF2B5EF4-FFF2-40B4-BE49-F238E27FC236}">
                  <a16:creationId xmlns:a16="http://schemas.microsoft.com/office/drawing/2014/main" id="{F8A77F72-FF97-EE90-083A-7BCA6789E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95FD1-8434-6B2C-10D9-00574BEC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1966773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NÁZEV STUDIJNÍ OPORY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802EF-BC3D-8766-9EFC-6CA2DE82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2420888"/>
            <a:ext cx="4500000" cy="341632"/>
          </a:xfrm>
        </p:spPr>
        <p:txBody>
          <a:bodyPr>
            <a:spAutoFit/>
          </a:bodyPr>
          <a:lstStyle/>
          <a:p>
            <a:r>
              <a:rPr lang="cs-CZ" dirty="0"/>
              <a:t>podtitul studijní opory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DE1F-E658-3DB9-049D-1F2C04A8E5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3371894"/>
            <a:ext cx="4500000" cy="2236510"/>
          </a:xfrm>
        </p:spPr>
        <p:txBody>
          <a:bodyPr>
            <a:spAutoFit/>
          </a:bodyPr>
          <a:lstStyle/>
          <a:p>
            <a:r>
              <a:rPr lang="cs-CZ" b="1" dirty="0"/>
              <a:t>Jméno Příjmení</a:t>
            </a:r>
          </a:p>
          <a:p>
            <a:r>
              <a:rPr lang="cs-CZ" dirty="0"/>
              <a:t>funkce, katedra, další informace</a:t>
            </a:r>
          </a:p>
          <a:p>
            <a:endParaRPr lang="cs-CZ" dirty="0"/>
          </a:p>
          <a:p>
            <a:r>
              <a:rPr lang="cs-CZ" dirty="0"/>
              <a:t>+420 121 555 845</a:t>
            </a:r>
          </a:p>
          <a:p>
            <a:r>
              <a:rPr lang="cs-CZ" dirty="0"/>
              <a:t>jmenoprijmeni@upol.cz</a:t>
            </a:r>
          </a:p>
          <a:p>
            <a:endParaRPr lang="cs-CZ" dirty="0"/>
          </a:p>
          <a:p>
            <a:r>
              <a:rPr lang="cs-CZ" dirty="0"/>
              <a:t>Pedagogická fakulta</a:t>
            </a:r>
          </a:p>
          <a:p>
            <a:r>
              <a:rPr lang="cs-CZ" dirty="0"/>
              <a:t>Univerzita Palackého v Olomouci</a:t>
            </a:r>
          </a:p>
          <a:p>
            <a:r>
              <a:rPr lang="cs-CZ" dirty="0"/>
              <a:t>2023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57B5861-1F06-2BA2-A76D-E9ADED6065BA}"/>
              </a:ext>
            </a:extLst>
          </p:cNvPr>
          <p:cNvSpPr>
            <a:spLocks noChangeAspect="1"/>
          </p:cNvSpPr>
          <p:nvPr/>
        </p:nvSpPr>
        <p:spPr>
          <a:xfrm>
            <a:off x="1" y="278687"/>
            <a:ext cx="1679019" cy="2484000"/>
          </a:xfrm>
          <a:custGeom>
            <a:avLst/>
            <a:gdLst>
              <a:gd name="connsiteX0" fmla="*/ 437019 w 1679019"/>
              <a:gd name="connsiteY0" fmla="*/ 0 h 2484000"/>
              <a:gd name="connsiteX1" fmla="*/ 1679019 w 1679019"/>
              <a:gd name="connsiteY1" fmla="*/ 1242000 h 2484000"/>
              <a:gd name="connsiteX2" fmla="*/ 437019 w 1679019"/>
              <a:gd name="connsiteY2" fmla="*/ 2484000 h 2484000"/>
              <a:gd name="connsiteX3" fmla="*/ 67686 w 1679019"/>
              <a:gd name="connsiteY3" fmla="*/ 2428162 h 2484000"/>
              <a:gd name="connsiteX4" fmla="*/ 0 w 1679019"/>
              <a:gd name="connsiteY4" fmla="*/ 2403389 h 2484000"/>
              <a:gd name="connsiteX5" fmla="*/ 0 w 1679019"/>
              <a:gd name="connsiteY5" fmla="*/ 1796707 h 2484000"/>
              <a:gd name="connsiteX6" fmla="*/ 40481 w 1679019"/>
              <a:gd name="connsiteY6" fmla="*/ 1830106 h 2484000"/>
              <a:gd name="connsiteX7" fmla="*/ 437019 w 1679019"/>
              <a:gd name="connsiteY7" fmla="*/ 1951232 h 2484000"/>
              <a:gd name="connsiteX8" fmla="*/ 1146251 w 1679019"/>
              <a:gd name="connsiteY8" fmla="*/ 1242000 h 2484000"/>
              <a:gd name="connsiteX9" fmla="*/ 437019 w 1679019"/>
              <a:gd name="connsiteY9" fmla="*/ 532768 h 2484000"/>
              <a:gd name="connsiteX10" fmla="*/ 40481 w 1679019"/>
              <a:gd name="connsiteY10" fmla="*/ 653894 h 2484000"/>
              <a:gd name="connsiteX11" fmla="*/ 0 w 1679019"/>
              <a:gd name="connsiteY11" fmla="*/ 687293 h 2484000"/>
              <a:gd name="connsiteX12" fmla="*/ 0 w 1679019"/>
              <a:gd name="connsiteY12" fmla="*/ 80611 h 2484000"/>
              <a:gd name="connsiteX13" fmla="*/ 67686 w 1679019"/>
              <a:gd name="connsiteY13" fmla="*/ 55838 h 2484000"/>
              <a:gd name="connsiteX14" fmla="*/ 437019 w 1679019"/>
              <a:gd name="connsiteY14" fmla="*/ 0 h 24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9019" h="2484000">
                <a:moveTo>
                  <a:pt x="437019" y="0"/>
                </a:moveTo>
                <a:cubicBezTo>
                  <a:pt x="1122957" y="0"/>
                  <a:pt x="1679019" y="556062"/>
                  <a:pt x="1679019" y="1242000"/>
                </a:cubicBezTo>
                <a:cubicBezTo>
                  <a:pt x="1679019" y="1927938"/>
                  <a:pt x="1122957" y="2484000"/>
                  <a:pt x="437019" y="2484000"/>
                </a:cubicBezTo>
                <a:cubicBezTo>
                  <a:pt x="308406" y="2484000"/>
                  <a:pt x="184358" y="2464451"/>
                  <a:pt x="67686" y="2428162"/>
                </a:cubicBezTo>
                <a:lnTo>
                  <a:pt x="0" y="2403389"/>
                </a:lnTo>
                <a:lnTo>
                  <a:pt x="0" y="1796707"/>
                </a:lnTo>
                <a:lnTo>
                  <a:pt x="40481" y="1830106"/>
                </a:lnTo>
                <a:cubicBezTo>
                  <a:pt x="153675" y="1906579"/>
                  <a:pt x="290132" y="1951232"/>
                  <a:pt x="437019" y="1951232"/>
                </a:cubicBezTo>
                <a:cubicBezTo>
                  <a:pt x="828717" y="1951232"/>
                  <a:pt x="1146251" y="1633698"/>
                  <a:pt x="1146251" y="1242000"/>
                </a:cubicBezTo>
                <a:cubicBezTo>
                  <a:pt x="1146251" y="850302"/>
                  <a:pt x="828717" y="532768"/>
                  <a:pt x="437019" y="532768"/>
                </a:cubicBezTo>
                <a:cubicBezTo>
                  <a:pt x="290132" y="532768"/>
                  <a:pt x="153675" y="577421"/>
                  <a:pt x="40481" y="653894"/>
                </a:cubicBezTo>
                <a:lnTo>
                  <a:pt x="0" y="687293"/>
                </a:lnTo>
                <a:lnTo>
                  <a:pt x="0" y="80611"/>
                </a:lnTo>
                <a:lnTo>
                  <a:pt x="67686" y="55838"/>
                </a:lnTo>
                <a:cubicBezTo>
                  <a:pt x="184358" y="19549"/>
                  <a:pt x="308406" y="0"/>
                  <a:pt x="4370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61850-0DA1-8EC0-E4E2-759C58407C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383" y="5157192"/>
            <a:ext cx="2342510" cy="886778"/>
            <a:chOff x="2786" y="1761"/>
            <a:chExt cx="2108" cy="79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41741C5E-31DE-851F-480F-AAB3531452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6" y="1761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8A280AD-742F-3BE2-B3A7-3C8A977EC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1761"/>
              <a:ext cx="10" cy="7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92DCEF40-01D8-252E-93B5-4C26F436F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9" y="1796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324A53C1-1FD1-856C-AD14-79117C5DF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" y="1833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3149A8BA-321C-0234-69E3-7FA51808D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788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4FE2A74A-BC40-B464-A44B-F5013428C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7" y="1833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F81D8B9C-0F8E-92EA-EFC6-F8218A636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1833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CB9AC409-38C1-12A4-9AA9-291C0F1D9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6" y="1833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EDB00560-2CDE-ADCD-492B-FE7A2F0D8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" y="1833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0942975D-6AF4-6487-A6D6-CAA64EEB6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" y="1797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B1EB873E-7125-5E5D-155F-86FF62EB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833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BC91283F-97E3-ACA6-81DE-161A9AD5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1788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6FF8DDED-A2B0-8FEB-050A-94C6E796C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" y="1791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C1405DF9-9AD2-F02C-B55D-34A00B628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1985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AC39E6AC-0952-9DE6-A6B4-BCA427C35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8" y="2028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B9710C3C-5CA1-BE6E-29CB-2819F8FA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983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DCB6A7B7-DDE9-55BA-8DD4-CC9BDCE5B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028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592454F2-2A6B-F85B-20C5-9F3EB5DDC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1983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E58AA633-9FDE-6099-CEAC-4EC27D6DD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003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0AA2D605-6F9F-A3BB-9281-85376C010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1" y="2028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D862920-0E13-BA3B-B873-17492DF74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" y="1913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2FD5DAFA-222D-25F2-9F6F-E35970A51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337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E4F1EE41-B5D2-B144-7306-9B0A7391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64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D23D77BE-38D9-DFEF-3038-3A3296299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" y="2337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A2801125-9EF7-DFA7-FA7A-B6C7B517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365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A20745AA-0007-6B5C-5269-CAE855C13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2" y="2364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6EA832C9-E9C4-074F-3358-ED14CCF9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364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8AC3505F-6CA6-53A6-44A8-0320A64FF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365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113FC654-594E-7B16-C9E5-46EA54127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9" y="2337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id="{48E3FF88-2A64-E5C7-4DA2-605EDD1E7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345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76C6A637-F113-2BCA-D0DD-F4C380C08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" y="2364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F00CCE77-D511-2F3A-7C30-8092EEE0E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5" y="2336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E4008E3C-5D06-A9C2-6AA3-A7511A587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" y="2364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46122F9B-F44F-30C1-1251-18F462C98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2330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BD0DAFE2-46F5-044E-D565-653A14F280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" y="2364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C86D4D37-9842-F897-FD31-DD93BA95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2364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534F9E6B-34EF-07B2-BB61-E22A74425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330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31FD8ECD-A0D6-EB41-E925-81EEACD86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" y="2332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535547BB-5E8E-3AF9-3B12-4197AD33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330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17F70833-8BE7-4EB1-52E5-1ACC1DB81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6" y="2364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5CE2A72C-4E3E-EADE-7D19-2DB489F60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496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5">
              <a:extLst>
                <a:ext uri="{FF2B5EF4-FFF2-40B4-BE49-F238E27FC236}">
                  <a16:creationId xmlns:a16="http://schemas.microsoft.com/office/drawing/2014/main" id="{1AEA7F5D-4C74-AAC0-BD3D-7C4885928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" y="2466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8E707A20-B7B8-6C68-7F41-D5F8156A2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461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0E219ED3-635C-58EC-297B-72888952C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5" y="2495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043F466D-AF52-33C0-C3E4-7770C5A83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495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DEF3672F-6DD1-0F0B-89B6-5C88E71FC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5" y="2495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A42104FC-D04D-AAF5-35FE-8DE5DD04F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495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2B589408-99A3-0BD8-D1A7-72B02B71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495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E0E9217C-A665-A231-CB53-F80CCAFF1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8" y="2468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0060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83A8B0-BB5E-4EA0-DAF7-5A394934D70F}"/>
              </a:ext>
            </a:extLst>
          </p:cNvPr>
          <p:cNvGrpSpPr/>
          <p:nvPr/>
        </p:nvGrpSpPr>
        <p:grpSpPr>
          <a:xfrm flipV="1">
            <a:off x="4007768" y="-354740"/>
            <a:ext cx="3897436" cy="3711772"/>
            <a:chOff x="3407592" y="3512914"/>
            <a:chExt cx="3897436" cy="3711772"/>
          </a:xfrm>
          <a:solidFill>
            <a:srgbClr val="FFF358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E9D7CF-8AEC-FB1B-2DB1-27F4F1B75A19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4300829" y="5398827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41733468-5F92-8D84-2F2F-529D3B7ADF2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407592" y="450559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BBC4CC-F73A-76B6-5B14-7C6B90987EAF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273258" y="6262497"/>
              <a:ext cx="962189" cy="962189"/>
            </a:xfrm>
            <a:custGeom>
              <a:avLst/>
              <a:gdLst>
                <a:gd name="connsiteX0" fmla="*/ 163434 w 962189"/>
                <a:gd name="connsiteY0" fmla="*/ 798755 h 962189"/>
                <a:gd name="connsiteX1" fmla="*/ 558000 w 962189"/>
                <a:gd name="connsiteY1" fmla="*/ 962189 h 962189"/>
                <a:gd name="connsiteX2" fmla="*/ 952566 w 962189"/>
                <a:gd name="connsiteY2" fmla="*/ 798755 h 962189"/>
                <a:gd name="connsiteX3" fmla="*/ 962189 w 962189"/>
                <a:gd name="connsiteY3" fmla="*/ 787091 h 962189"/>
                <a:gd name="connsiteX4" fmla="*/ 175098 w 962189"/>
                <a:gd name="connsiteY4" fmla="*/ 0 h 962189"/>
                <a:gd name="connsiteX5" fmla="*/ 163434 w 962189"/>
                <a:gd name="connsiteY5" fmla="*/ 9623 h 962189"/>
                <a:gd name="connsiteX6" fmla="*/ 0 w 962189"/>
                <a:gd name="connsiteY6" fmla="*/ 404189 h 962189"/>
                <a:gd name="connsiteX7" fmla="*/ 163434 w 962189"/>
                <a:gd name="connsiteY7" fmla="*/ 798755 h 9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2189" h="962189">
                  <a:moveTo>
                    <a:pt x="163434" y="798755"/>
                  </a:moveTo>
                  <a:cubicBezTo>
                    <a:pt x="264412" y="899733"/>
                    <a:pt x="403913" y="962189"/>
                    <a:pt x="558000" y="962189"/>
                  </a:cubicBezTo>
                  <a:cubicBezTo>
                    <a:pt x="712087" y="962189"/>
                    <a:pt x="851588" y="899733"/>
                    <a:pt x="952566" y="798755"/>
                  </a:cubicBezTo>
                  <a:lnTo>
                    <a:pt x="962189" y="787091"/>
                  </a:lnTo>
                  <a:lnTo>
                    <a:pt x="175098" y="0"/>
                  </a:lnTo>
                  <a:lnTo>
                    <a:pt x="163434" y="9623"/>
                  </a:lnTo>
                  <a:cubicBezTo>
                    <a:pt x="62456" y="110601"/>
                    <a:pt x="0" y="250102"/>
                    <a:pt x="0" y="404189"/>
                  </a:cubicBezTo>
                  <a:cubicBezTo>
                    <a:pt x="0" y="558276"/>
                    <a:pt x="62456" y="697777"/>
                    <a:pt x="163434" y="798755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AB16502-E230-FF37-2798-725722DEF540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293505" y="4406151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F41D73B4-8FD7-DAE8-4C4D-7AD54BFA62E5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400268" y="3512914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CEB679-5E76-B2DD-68B1-C841F6786208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6189028" y="5301675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B5ADA-182A-2359-C1F5-26ABA9D1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19E4E-CA52-8B08-23E5-604F6C95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19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835D-F482-F5BE-9624-BD796753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94723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8F466-E846-9D8D-9981-E87DCB703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33965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270FFD-D30A-D12F-CC6D-26B6435F89E1}"/>
              </a:ext>
            </a:extLst>
          </p:cNvPr>
          <p:cNvGrpSpPr/>
          <p:nvPr/>
        </p:nvGrpSpPr>
        <p:grpSpPr>
          <a:xfrm>
            <a:off x="8291477" y="5371208"/>
            <a:ext cx="3648936" cy="1116000"/>
            <a:chOff x="8291477" y="5371208"/>
            <a:chExt cx="3648936" cy="1116000"/>
          </a:xfrm>
          <a:solidFill>
            <a:schemeClr val="tx1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B6DEE8-747B-1EF7-DA0A-A4C6F2B9051D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9557938" y="5371208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92ABFA8-5F26-EAD5-3124-717A240F081D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10824413" y="5371208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FEABB711-E00F-F415-47AC-A1AD5767C5E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291477" y="5371208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62840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C86329-B77A-8BC7-3953-9931B8079CB5}"/>
              </a:ext>
            </a:extLst>
          </p:cNvPr>
          <p:cNvSpPr>
            <a:spLocks noChangeAspect="1"/>
          </p:cNvSpPr>
          <p:nvPr/>
        </p:nvSpPr>
        <p:spPr>
          <a:xfrm>
            <a:off x="1" y="3825320"/>
            <a:ext cx="1679019" cy="2484000"/>
          </a:xfrm>
          <a:custGeom>
            <a:avLst/>
            <a:gdLst>
              <a:gd name="connsiteX0" fmla="*/ 437019 w 1679019"/>
              <a:gd name="connsiteY0" fmla="*/ 0 h 2484000"/>
              <a:gd name="connsiteX1" fmla="*/ 1679019 w 1679019"/>
              <a:gd name="connsiteY1" fmla="*/ 1242000 h 2484000"/>
              <a:gd name="connsiteX2" fmla="*/ 437019 w 1679019"/>
              <a:gd name="connsiteY2" fmla="*/ 2484000 h 2484000"/>
              <a:gd name="connsiteX3" fmla="*/ 67686 w 1679019"/>
              <a:gd name="connsiteY3" fmla="*/ 2428162 h 2484000"/>
              <a:gd name="connsiteX4" fmla="*/ 0 w 1679019"/>
              <a:gd name="connsiteY4" fmla="*/ 2403389 h 2484000"/>
              <a:gd name="connsiteX5" fmla="*/ 0 w 1679019"/>
              <a:gd name="connsiteY5" fmla="*/ 1796707 h 2484000"/>
              <a:gd name="connsiteX6" fmla="*/ 40481 w 1679019"/>
              <a:gd name="connsiteY6" fmla="*/ 1830106 h 2484000"/>
              <a:gd name="connsiteX7" fmla="*/ 437019 w 1679019"/>
              <a:gd name="connsiteY7" fmla="*/ 1951232 h 2484000"/>
              <a:gd name="connsiteX8" fmla="*/ 1146251 w 1679019"/>
              <a:gd name="connsiteY8" fmla="*/ 1242000 h 2484000"/>
              <a:gd name="connsiteX9" fmla="*/ 437019 w 1679019"/>
              <a:gd name="connsiteY9" fmla="*/ 532768 h 2484000"/>
              <a:gd name="connsiteX10" fmla="*/ 40481 w 1679019"/>
              <a:gd name="connsiteY10" fmla="*/ 653894 h 2484000"/>
              <a:gd name="connsiteX11" fmla="*/ 0 w 1679019"/>
              <a:gd name="connsiteY11" fmla="*/ 687293 h 2484000"/>
              <a:gd name="connsiteX12" fmla="*/ 0 w 1679019"/>
              <a:gd name="connsiteY12" fmla="*/ 80611 h 2484000"/>
              <a:gd name="connsiteX13" fmla="*/ 67686 w 1679019"/>
              <a:gd name="connsiteY13" fmla="*/ 55838 h 2484000"/>
              <a:gd name="connsiteX14" fmla="*/ 437019 w 1679019"/>
              <a:gd name="connsiteY14" fmla="*/ 0 h 24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9019" h="2484000">
                <a:moveTo>
                  <a:pt x="437019" y="0"/>
                </a:moveTo>
                <a:cubicBezTo>
                  <a:pt x="1122957" y="0"/>
                  <a:pt x="1679019" y="556062"/>
                  <a:pt x="1679019" y="1242000"/>
                </a:cubicBezTo>
                <a:cubicBezTo>
                  <a:pt x="1679019" y="1927938"/>
                  <a:pt x="1122957" y="2484000"/>
                  <a:pt x="437019" y="2484000"/>
                </a:cubicBezTo>
                <a:cubicBezTo>
                  <a:pt x="308406" y="2484000"/>
                  <a:pt x="184358" y="2464451"/>
                  <a:pt x="67686" y="2428162"/>
                </a:cubicBezTo>
                <a:lnTo>
                  <a:pt x="0" y="2403389"/>
                </a:lnTo>
                <a:lnTo>
                  <a:pt x="0" y="1796707"/>
                </a:lnTo>
                <a:lnTo>
                  <a:pt x="40481" y="1830106"/>
                </a:lnTo>
                <a:cubicBezTo>
                  <a:pt x="153675" y="1906579"/>
                  <a:pt x="290132" y="1951232"/>
                  <a:pt x="437019" y="1951232"/>
                </a:cubicBezTo>
                <a:cubicBezTo>
                  <a:pt x="828717" y="1951232"/>
                  <a:pt x="1146251" y="1633698"/>
                  <a:pt x="1146251" y="1242000"/>
                </a:cubicBezTo>
                <a:cubicBezTo>
                  <a:pt x="1146251" y="850302"/>
                  <a:pt x="828717" y="532768"/>
                  <a:pt x="437019" y="532768"/>
                </a:cubicBezTo>
                <a:cubicBezTo>
                  <a:pt x="290132" y="532768"/>
                  <a:pt x="153675" y="577421"/>
                  <a:pt x="40481" y="653894"/>
                </a:cubicBezTo>
                <a:lnTo>
                  <a:pt x="0" y="687293"/>
                </a:lnTo>
                <a:lnTo>
                  <a:pt x="0" y="80611"/>
                </a:lnTo>
                <a:lnTo>
                  <a:pt x="67686" y="55838"/>
                </a:lnTo>
                <a:cubicBezTo>
                  <a:pt x="184358" y="19549"/>
                  <a:pt x="308406" y="0"/>
                  <a:pt x="437019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FFF358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CD05E7-77C7-5CEB-5894-96D7F201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5FFFD-6F90-450B-A353-DD685E86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55A00-FC01-596E-0245-A37442658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2D8B1-C8A2-2A75-37C2-98A7F404A8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vero eos et accusam et justo duo dolores et ea rebum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95B10-FD57-AD73-A5D9-34A918B2AE4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8B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52C001-7EB3-B418-86A7-7DC5F7479C1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2500685"/>
          </a:xfrm>
        </p:spPr>
        <p:txBody>
          <a:bodyPr/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8B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139CB1A-6C46-9692-F1DA-531E442B4D4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079499" y="1080000"/>
            <a:ext cx="2160000" cy="216000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AF433C3-A749-8400-9D0F-FE5C0DDFFBA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600000" y="1080000"/>
            <a:ext cx="2160000" cy="216000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49188B2-1DB9-41D6-8E05-ECB39F36E8D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6120000" y="1080000"/>
            <a:ext cx="2160000" cy="2160588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AB8E4B9-31EC-6687-8813-EB3ED467C26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12510"/>
          <a:stretch/>
        </p:blipFill>
        <p:spPr>
          <a:xfrm>
            <a:off x="8640591" y="1080000"/>
            <a:ext cx="2160000" cy="2160588"/>
          </a:xfrm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561985F-F351-77B7-CA0A-5FFEC1C75391}"/>
              </a:ext>
            </a:extLst>
          </p:cNvPr>
          <p:cNvSpPr>
            <a:spLocks noChangeAspect="1"/>
          </p:cNvSpPr>
          <p:nvPr/>
        </p:nvSpPr>
        <p:spPr>
          <a:xfrm>
            <a:off x="10242591" y="512800"/>
            <a:ext cx="1116000" cy="1116000"/>
          </a:xfrm>
          <a:prstGeom prst="donut">
            <a:avLst>
              <a:gd name="adj" fmla="val 6059"/>
            </a:avLst>
          </a:prstGeom>
          <a:solidFill>
            <a:srgbClr val="708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4DAF07-E880-1663-BB38-35B0D651D364}"/>
              </a:ext>
            </a:extLst>
          </p:cNvPr>
          <p:cNvGrpSpPr/>
          <p:nvPr/>
        </p:nvGrpSpPr>
        <p:grpSpPr>
          <a:xfrm>
            <a:off x="2840222" y="-310205"/>
            <a:ext cx="1977900" cy="1933580"/>
            <a:chOff x="2840222" y="-310205"/>
            <a:chExt cx="1977900" cy="19335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64AD88C-91DD-99E3-0DF9-58F027F80CF4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64799" y="-310205"/>
              <a:ext cx="1053323" cy="1053323"/>
            </a:xfrm>
            <a:custGeom>
              <a:avLst/>
              <a:gdLst>
                <a:gd name="connsiteX0" fmla="*/ 306116 w 1053323"/>
                <a:gd name="connsiteY0" fmla="*/ 0 h 1053323"/>
                <a:gd name="connsiteX1" fmla="*/ 1053323 w 1053323"/>
                <a:gd name="connsiteY1" fmla="*/ 747207 h 1053323"/>
                <a:gd name="connsiteX2" fmla="*/ 1020702 w 1053323"/>
                <a:gd name="connsiteY2" fmla="*/ 807306 h 1053323"/>
                <a:gd name="connsiteX3" fmla="*/ 558000 w 1053323"/>
                <a:gd name="connsiteY3" fmla="*/ 1053323 h 1053323"/>
                <a:gd name="connsiteX4" fmla="*/ 0 w 1053323"/>
                <a:gd name="connsiteY4" fmla="*/ 495323 h 1053323"/>
                <a:gd name="connsiteX5" fmla="*/ 246017 w 1053323"/>
                <a:gd name="connsiteY5" fmla="*/ 32621 h 105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3323" h="1053323">
                  <a:moveTo>
                    <a:pt x="306116" y="0"/>
                  </a:moveTo>
                  <a:lnTo>
                    <a:pt x="1053323" y="747207"/>
                  </a:lnTo>
                  <a:lnTo>
                    <a:pt x="1020702" y="807306"/>
                  </a:lnTo>
                  <a:cubicBezTo>
                    <a:pt x="920426" y="955735"/>
                    <a:pt x="750609" y="1053323"/>
                    <a:pt x="558000" y="1053323"/>
                  </a:cubicBezTo>
                  <a:cubicBezTo>
                    <a:pt x="249825" y="1053323"/>
                    <a:pt x="0" y="803498"/>
                    <a:pt x="0" y="495323"/>
                  </a:cubicBezTo>
                  <a:cubicBezTo>
                    <a:pt x="0" y="302714"/>
                    <a:pt x="97588" y="132897"/>
                    <a:pt x="246017" y="32621"/>
                  </a:cubicBezTo>
                  <a:close/>
                </a:path>
              </a:pathLst>
            </a:cu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B8280153-974E-1E9E-4029-5B6DBA0609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2840222" y="507375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96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2AE4443-DB98-80BA-C4A7-83C65DAE46CE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  <a:solidFill>
            <a:srgbClr val="E5AA2D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ADA386-4295-8698-B1EB-60AB53C23E6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4FAEC866-2D51-CA9C-2CB5-4112FF92EE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D90C42-74D7-18DD-4283-335B13D59E62}"/>
              </a:ext>
            </a:extLst>
          </p:cNvPr>
          <p:cNvSpPr>
            <a:spLocks noChangeAspect="1"/>
          </p:cNvSpPr>
          <p:nvPr/>
        </p:nvSpPr>
        <p:spPr>
          <a:xfrm>
            <a:off x="1" y="278687"/>
            <a:ext cx="1679019" cy="2484000"/>
          </a:xfrm>
          <a:custGeom>
            <a:avLst/>
            <a:gdLst>
              <a:gd name="connsiteX0" fmla="*/ 437019 w 1679019"/>
              <a:gd name="connsiteY0" fmla="*/ 0 h 2484000"/>
              <a:gd name="connsiteX1" fmla="*/ 1679019 w 1679019"/>
              <a:gd name="connsiteY1" fmla="*/ 1242000 h 2484000"/>
              <a:gd name="connsiteX2" fmla="*/ 437019 w 1679019"/>
              <a:gd name="connsiteY2" fmla="*/ 2484000 h 2484000"/>
              <a:gd name="connsiteX3" fmla="*/ 67686 w 1679019"/>
              <a:gd name="connsiteY3" fmla="*/ 2428162 h 2484000"/>
              <a:gd name="connsiteX4" fmla="*/ 0 w 1679019"/>
              <a:gd name="connsiteY4" fmla="*/ 2403389 h 2484000"/>
              <a:gd name="connsiteX5" fmla="*/ 0 w 1679019"/>
              <a:gd name="connsiteY5" fmla="*/ 1796707 h 2484000"/>
              <a:gd name="connsiteX6" fmla="*/ 40481 w 1679019"/>
              <a:gd name="connsiteY6" fmla="*/ 1830106 h 2484000"/>
              <a:gd name="connsiteX7" fmla="*/ 437019 w 1679019"/>
              <a:gd name="connsiteY7" fmla="*/ 1951232 h 2484000"/>
              <a:gd name="connsiteX8" fmla="*/ 1146251 w 1679019"/>
              <a:gd name="connsiteY8" fmla="*/ 1242000 h 2484000"/>
              <a:gd name="connsiteX9" fmla="*/ 437019 w 1679019"/>
              <a:gd name="connsiteY9" fmla="*/ 532768 h 2484000"/>
              <a:gd name="connsiteX10" fmla="*/ 40481 w 1679019"/>
              <a:gd name="connsiteY10" fmla="*/ 653894 h 2484000"/>
              <a:gd name="connsiteX11" fmla="*/ 0 w 1679019"/>
              <a:gd name="connsiteY11" fmla="*/ 687293 h 2484000"/>
              <a:gd name="connsiteX12" fmla="*/ 0 w 1679019"/>
              <a:gd name="connsiteY12" fmla="*/ 80611 h 2484000"/>
              <a:gd name="connsiteX13" fmla="*/ 67686 w 1679019"/>
              <a:gd name="connsiteY13" fmla="*/ 55838 h 2484000"/>
              <a:gd name="connsiteX14" fmla="*/ 437019 w 1679019"/>
              <a:gd name="connsiteY14" fmla="*/ 0 h 24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9019" h="2484000">
                <a:moveTo>
                  <a:pt x="437019" y="0"/>
                </a:moveTo>
                <a:cubicBezTo>
                  <a:pt x="1122957" y="0"/>
                  <a:pt x="1679019" y="556062"/>
                  <a:pt x="1679019" y="1242000"/>
                </a:cubicBezTo>
                <a:cubicBezTo>
                  <a:pt x="1679019" y="1927938"/>
                  <a:pt x="1122957" y="2484000"/>
                  <a:pt x="437019" y="2484000"/>
                </a:cubicBezTo>
                <a:cubicBezTo>
                  <a:pt x="308406" y="2484000"/>
                  <a:pt x="184358" y="2464451"/>
                  <a:pt x="67686" y="2428162"/>
                </a:cubicBezTo>
                <a:lnTo>
                  <a:pt x="0" y="2403389"/>
                </a:lnTo>
                <a:lnTo>
                  <a:pt x="0" y="1796707"/>
                </a:lnTo>
                <a:lnTo>
                  <a:pt x="40481" y="1830106"/>
                </a:lnTo>
                <a:cubicBezTo>
                  <a:pt x="153675" y="1906579"/>
                  <a:pt x="290132" y="1951232"/>
                  <a:pt x="437019" y="1951232"/>
                </a:cubicBezTo>
                <a:cubicBezTo>
                  <a:pt x="828717" y="1951232"/>
                  <a:pt x="1146251" y="1633698"/>
                  <a:pt x="1146251" y="1242000"/>
                </a:cubicBezTo>
                <a:cubicBezTo>
                  <a:pt x="1146251" y="850302"/>
                  <a:pt x="828717" y="532768"/>
                  <a:pt x="437019" y="532768"/>
                </a:cubicBezTo>
                <a:cubicBezTo>
                  <a:pt x="290132" y="532768"/>
                  <a:pt x="153675" y="577421"/>
                  <a:pt x="40481" y="653894"/>
                </a:cubicBezTo>
                <a:lnTo>
                  <a:pt x="0" y="687293"/>
                </a:lnTo>
                <a:lnTo>
                  <a:pt x="0" y="80611"/>
                </a:lnTo>
                <a:lnTo>
                  <a:pt x="67686" y="55838"/>
                </a:lnTo>
                <a:cubicBezTo>
                  <a:pt x="184358" y="19549"/>
                  <a:pt x="308406" y="0"/>
                  <a:pt x="4370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22CDEE09-80C8-AB66-8F85-A3C993874C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59025C5-10CA-CE42-73F0-89C6AF4D96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95EE4A22-372F-FC04-37E5-462C1214E5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A317A9F1-C572-F894-E2FF-1A7E056EAA0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2C5AA7DD-145E-02D5-2489-C536830F1A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03361646-5DC3-28B6-61D6-B97613AB4E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0F895007-A9A0-5C08-4A5D-72C5C1568A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703A3EF6-60C7-FE03-0C96-E803F6A9E5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67B9250E-E805-5E98-878A-A174C23403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94F72D11-36DE-C44A-62EB-AAFE0C2583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0DE7C6C7-BAA4-DCFD-A1FB-7A98714CF27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2C74AAB3-AED8-34A8-8453-5D4F8A3AAB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81C46818-C352-C85A-486A-F1559237B3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EB2E53EB-8307-F8E0-CE84-9883CFB1DB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B8992672-3737-9598-F127-C10D5ECA4C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8CE2F562-AC84-0E3F-35FF-93C7644F83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8B8383B3-0FCD-14C1-EE3E-52D58CA672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71BDFC33-98B3-907A-AA5F-B9D1DE99FD3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8DE7D157-EE92-7C4B-5B1B-C15A31DB20D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8FEAA423-8857-8E31-5C4E-0442FA5CD3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D8F5564E-D4EB-F57A-A4A2-4CDCAD0245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A1AAADC8-2D6B-8713-8DF6-FBED6B5C73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595CF578-8BFB-3FBF-8FBD-CFA5A128C0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85E99D9-2FB1-1F0E-4601-D623FB551829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0CA9E95-DA66-6007-D48B-2B16BE801DEE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1791F7-0878-DA80-04DB-297D825A6E5D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DB1CE95-1698-F15F-E7B7-D6135F67E281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1033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AF3396B6-ED87-436B-BC79-F57E082292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59F712BC-333E-4D1B-0415-38B22EC92F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F74AF562-6492-0C49-9A6B-469B7429DC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10EBB675-EE0F-692D-99AC-8739E355EB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024B772F-1FA9-3D63-4DA9-A545997A21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434473CF-B1CB-F848-1A8D-33A30344C3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E414F30A-E1B3-30FF-098E-0105AB1C9E2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89A0DEF5-217B-2BDB-00DA-4D2BC80C9B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FEEC1B02-3943-06E2-64A6-02353282B0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01645A2E-4A87-54DE-9B2D-FE44D98CE4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2772DC02-2936-0AC3-5BED-F777E14954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41AA20B2-5282-AE37-82CB-FBE9CB70E2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34D64336-B060-81D1-CE85-D2C0356599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101C754F-5B0F-58F3-2186-8FFB312110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344393D6-510B-91FE-4002-A1B9FB4945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206B3487-265C-18F5-CC81-4C57CD2707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0CF46A8F-50B6-016C-A486-8D3FCF97855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F4164127-36DF-689A-6EE7-B359229130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9062FE61-E6C8-C62C-28A3-9C6F4E57B7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6DF6E671-EA30-2793-EBC4-2D5D6FED42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4AA5E73F-4961-73DD-4B20-C26A75047A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AAA2232F-3026-EA9B-16A3-22A9278212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457619A8-6A24-D6EF-46E5-DCA3B1C4B3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FDA2908-684A-E3CB-AA41-D3731783A1CC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B46A02D-64A1-F2FB-9175-7D23508CCCCE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97B96CCD-6A30-E908-F93C-36415D448244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C5BD6EE-B248-8AB0-522B-D18BD8331DCC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5232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3BACBF1-FA62-3B4F-6C3F-EA72DF6C6B6C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0F5C887-61B1-80F1-1DE1-4362B3EB9ADF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3E3A0-4258-768D-31CC-46B5E6B1C701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196908A-48AB-E51B-2FE7-FDD5EF485DB6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2F787B13-C5AB-2A72-AE69-7C93F41DF22A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A6A3313B-9379-C8B1-0C63-28298C7AA247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A92C3B86-73F6-2981-54F6-EF5796130997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F491867E-AC95-1F6D-B32E-5DAA25000EFB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B6C255D0-4137-B592-B0B1-33DB3F9BC58E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AAD5AC55-D8E5-2F34-4EA9-57634FB6A8C8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94BE04D0-95D8-C89E-653C-B92141EB819F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2D7D5264-F1CC-0FD0-2790-CA9BB984C163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BACFE118-2FB4-32CA-2C16-193958D2F5B9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37A126AA-8302-2825-7051-D3023801F5DA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F805FF61-6923-37C5-65C5-938664066C74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3791F409-5A5F-C21F-4446-AB10C8FEB7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BD6F3FD0-D957-5AED-EA97-54F90D6525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4DC45F3C-C047-483E-303F-2B0AA4B1F9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34E82513-801E-82C5-7484-9EC324A8D5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EABCD657-CB82-7B2A-8731-640324BC84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40BF1CAE-DA27-1A6C-243E-19641529F0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459B0930-D98A-98C6-0A49-3EBC756CB8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7799E622-1BB2-C2A5-7DFD-E4FCE8750D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C191797B-7692-8B5F-AA1F-E505295B97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00E98433-5C0B-C619-4FCA-3D0E4097C4E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6216B9DF-AFD3-6985-08A1-2F0DE91B27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38B6CC9A-C616-2F3B-30F3-7668414269E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46E4A7A1-D48F-D52B-B7E6-5C4AADC9D9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B1707637-6DD1-EFB5-9BC8-55637FEBB1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C64AA3A7-2F19-87BD-A36E-8C29C3C8D1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E08FDF6C-6447-DF14-8BE1-74185094EC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15BF538D-E74A-1E22-30DD-7AE6AD697A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61639F53-B663-803C-68F9-A634C7B35F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BBFC24C7-D886-3532-59AC-86985380057A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B712D3D6-15DE-10C5-1ED8-BBAFE8FD93DE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C0842C60-741C-94A4-B974-9DBD6D0E86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28F7AD09-F063-1D04-5DDA-EFE1621283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F064D8C3-A4CE-3A3E-8009-1698EB083E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092281F1-9606-3FCE-AFF6-41937935EC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66F37644-1618-E78F-F743-CA2208911A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6287D189-775A-A7A9-7119-91F5CEF619A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8694670A-3628-8616-FA22-CB99A781ECC1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CFF7C842-6426-00C2-BCCF-5D15806AC448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5E775E25-250B-BFED-4395-EDA4346B3841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106B6E0D-1DFC-30BE-6F77-7ED1239E7B1E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2D1C1936-2123-8ED8-9FE7-F569F1623FB3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99675A3B-749C-FDA2-AA59-AA33D0C2E484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2C19745B-0047-DE1E-D44B-D7CA925F629B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4D97E994-3275-6304-ABCD-BE37A85F0C63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7C15B2AF-CE0D-7CBE-BDF7-8463548968C5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26FBFFCD-947E-DB4F-B772-54C899EFEE69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2BD1D987-3D1F-39EF-C5E5-5946AC2F5E6B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24294384-1A44-6FB7-2FA6-8513C5A4D7ED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C6344A2B-20AB-1FB2-A40C-2BDF479FA86F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661B802D-5571-E60D-D511-9D3EA2410DAC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BDB5B427-DF9B-A44C-2CF0-262034948D82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AE5CA843-48E4-6643-353E-496CCA85C39D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5F02FE1F-2BCC-49B8-3D4B-CBD87DAFFB29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E0059EC1-230E-1A3D-9DEB-9C24F9782475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D8DE4066-C80E-7538-EC4F-9477912F96B6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53846988-E485-841F-4454-1B37971F9A60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1857F68B-2AE7-1DF9-8797-72CFC4F2C878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DFFBC119-C1EB-50A3-BB4D-920213C3473A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4BC44194-8EF7-78CE-6ECA-FC1FA7226EB0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81BECE20-447B-92E4-E769-1F2905DCEA77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43EB9587-6025-86E0-DAC0-BCEC432E5F9B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031DBC84-676B-99AC-4C60-BEB52835ED76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B45D4E96-CD2C-0D11-2885-D0F192DDB52A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123C7416-8208-802A-2BE2-CDD170ACC77A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5039C78C-DE1B-066D-EC42-4DF63C085643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DA26FCA0-C287-5742-4BAA-06B2BB608965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511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07381-7E95-DB86-96F2-D18C5BA7899E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CFFB986-74BB-627C-BC0D-8CB35C96E637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7D1B4-857C-A10D-8B79-75F52B745638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4C29D1D-CCB8-F074-4681-81C4A4E70D7C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664D22FB-45E4-EC59-0CC6-594769A651AC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859C1477-AE3C-4EA2-C285-7A5C78D6C4DB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38DD45DF-0EFA-5703-447C-D64623B59DAA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DF5BE033-FDCA-FD8E-B1A9-E59EBF668BA9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DC7300AD-C98D-4D28-6C35-8D5BBCE8EFE0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349E3983-987D-C46E-AF1F-4BB2BEBB90A9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DAE0766B-CC16-8DB7-4E0B-397D847C290F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28B5F5EB-05CB-8627-7C19-12F913DE11C7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909F71D1-F4FC-5899-314C-2270D32C5AA0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0A0B6622-C66F-B968-4D20-E91264519C2E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5979A6C2-373A-8F27-0E6A-940FE91703FB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17866ADC-CCDF-A6E7-A93F-F3F7FB876F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8A1D29C8-135B-D1AD-D09C-B8EA2217DC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6BD046D7-9ABE-4EAD-A4B2-982FF310DDC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823285E6-AAA2-E58A-839B-7533B20274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88E9F007-3CA6-EAC6-1E2E-2990F49105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7CE99F04-71C7-ED40-BA45-954E110CA6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E3FF46B5-46CA-9C62-26D5-13F9932238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DD9FD1EA-7A2C-25B6-117B-F9D182FEF6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67C15148-F3F7-65DD-2818-41BC0E1804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B3899A18-4EE2-B6F4-94AC-5A99CF8431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40D72C5D-E76C-3168-38F5-FFAC9DD8D3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B3CC6D30-25F6-DE71-76F4-E769ED4008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6E80D6A6-7E4E-ED52-082F-F286E7E411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09E6BAB1-9FDC-CDC6-D500-A3F5F8FB1F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7429B95A-5948-FD83-F279-9B9FAFF7EB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DCD8917C-EFB9-555C-0823-6D3162A4A9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43B7F41A-9454-1C62-E7E8-E2E619D125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C535A2DF-A2E5-1E6F-54B0-E3BBC1C21A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7A03F662-9D30-EC8C-9737-4B09A49A8400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984B6004-DD5C-86E8-679A-1765729E32B9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7C919A0D-2E7D-BDA6-A2C4-1FD8E1C3C8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56EA5778-978B-6443-70D6-0EED3562C0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6ABE76E8-171D-09AE-7404-058E877263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E52EC750-6111-D403-3C63-7989F7474A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64E59384-EC14-D196-9C11-20895E4757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C03F23D7-0D28-B253-AF4D-9005A76DE5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B05D73FC-3008-6540-EB28-0DC32AC4BCC3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C3B31E23-D600-6FA4-EFEA-753AA384873B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F06548D7-B8A4-C57A-F3EE-EAB0AA9C563D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91FAAE2A-1C1D-9C9A-AD37-D838A52EDD09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D1B7E8CE-C0FE-6F8B-9893-E83FA10F8B55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A8203B44-45C0-CB14-9B17-669F9F6D05F4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62DBEA1D-05B0-344D-A535-5732A3C958B0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FAD04772-6F58-7966-066E-90FC3651293C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624A6ECB-8554-EE30-C520-85336169553B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169266AE-3F0D-BE29-62F7-DF533642F1A1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708B6F"/>
              </a:solidFill>
            </a:endParaRPr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6B040815-5423-20A3-EB83-F42BA7EA9D63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5B9E4973-DB4D-D839-9B05-8B17E6EB70D2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1CB266AA-D5AA-92C5-3264-9582DF3294B8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BD6630D0-8583-035D-FE63-963AEA610B31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1CE0BC1A-C117-BB8B-179C-B475B168CC75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299E7D30-CC29-CFEC-E665-09C9540339D3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32BD0E75-9B0B-3FEC-AB45-964135F0DE4C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658312EE-6BA6-242E-743F-847926B1249D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BE86C1B3-2C43-28D0-2D12-3CCD1FD25026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7AE17676-8B02-FB4D-7778-0090C76384E5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21310274-635B-CE35-2320-0BE61684CF4A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63225DAD-3E19-79BD-225B-9F317D75E633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C94C54DE-B0DC-6D2E-C136-3658E597D1F8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708B6F"/>
              </a:solidFill>
            </a:endParaRPr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87B93A35-453A-8DC0-5B6A-EEA3488E13B9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AFB324F3-B70E-8DEB-2EE5-5ECF6CEE1FD5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708B6F"/>
              </a:solidFill>
            </a:endParaRPr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93F2CA5D-C52E-0DCA-A2B9-2266AC38139E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D9228633-AEF0-D3DC-A300-ECA595947AF5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A7C60E4B-C273-0DA5-DA9F-DEA26BE27997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5C0218AA-1FA4-0870-EAB8-8DC9E7A0A8F0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7B34DB41-779A-82DA-9EF2-299A5CCA7831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708B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708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2C5F9D-EED6-4372-9189-6B18749E0477}"/>
              </a:ext>
            </a:extLst>
          </p:cNvPr>
          <p:cNvGrpSpPr/>
          <p:nvPr/>
        </p:nvGrpSpPr>
        <p:grpSpPr>
          <a:xfrm>
            <a:off x="172381" y="179981"/>
            <a:ext cx="7132647" cy="7044705"/>
            <a:chOff x="172381" y="179981"/>
            <a:chExt cx="7132647" cy="704470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3241759-F429-699D-0EF0-43DF0DB50C03}"/>
                </a:ext>
              </a:extLst>
            </p:cNvPr>
            <p:cNvGrpSpPr/>
            <p:nvPr/>
          </p:nvGrpSpPr>
          <p:grpSpPr>
            <a:xfrm>
              <a:off x="3444647" y="179981"/>
              <a:ext cx="2379228" cy="2399005"/>
              <a:chOff x="265575" y="335815"/>
              <a:chExt cx="2379228" cy="2399005"/>
            </a:xfrm>
            <a:solidFill>
              <a:schemeClr val="tx1"/>
            </a:solidFill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D161D0C-DA41-8F5D-D796-C55D3D89813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528803" y="335815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Circle: Hollow 33">
                <a:extLst>
                  <a:ext uri="{FF2B5EF4-FFF2-40B4-BE49-F238E27FC236}">
                    <a16:creationId xmlns:a16="http://schemas.microsoft.com/office/drawing/2014/main" id="{C00114A0-E344-E7B8-AF32-B28F468D5B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5575" y="335815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040C399-122A-164C-042F-59202EB49FA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265575" y="1618820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Circle: Hollow 35">
                <a:extLst>
                  <a:ext uri="{FF2B5EF4-FFF2-40B4-BE49-F238E27FC236}">
                    <a16:creationId xmlns:a16="http://schemas.microsoft.com/office/drawing/2014/main" id="{14CAB9C4-D966-D42B-030E-8D14B4BE0E5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528803" y="1618820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29645E3-10A3-23D7-F77B-7A4F9C2C76F4}"/>
                </a:ext>
              </a:extLst>
            </p:cNvPr>
            <p:cNvGrpSpPr/>
            <p:nvPr/>
          </p:nvGrpSpPr>
          <p:grpSpPr>
            <a:xfrm>
              <a:off x="172381" y="3512914"/>
              <a:ext cx="2814648" cy="2834425"/>
              <a:chOff x="265575" y="3267912"/>
              <a:chExt cx="2814648" cy="2834425"/>
            </a:xfrm>
            <a:solidFill>
              <a:srgbClr val="006FAD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8073E4E-CB44-6A9C-2F56-98E4285161F5}"/>
                  </a:ext>
                </a:extLst>
              </p:cNvPr>
              <p:cNvGrpSpPr/>
              <p:nvPr/>
            </p:nvGrpSpPr>
            <p:grpSpPr>
              <a:xfrm>
                <a:off x="265575" y="3267912"/>
                <a:ext cx="2814648" cy="2834425"/>
                <a:chOff x="265575" y="3267912"/>
                <a:chExt cx="2814648" cy="2834425"/>
              </a:xfrm>
              <a:grpFill/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B9D32B0-691F-EA8C-0FE3-B01491BE8A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1964223" y="3267912"/>
                  <a:ext cx="1116000" cy="1116000"/>
                </a:xfrm>
                <a:prstGeom prst="ellipse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" name="Circle: Hollow 41">
                  <a:extLst>
                    <a:ext uri="{FF2B5EF4-FFF2-40B4-BE49-F238E27FC236}">
                      <a16:creationId xmlns:a16="http://schemas.microsoft.com/office/drawing/2014/main" id="{93C60F12-3757-CDA3-B55A-BAFD9530E3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5575" y="3267912"/>
                  <a:ext cx="1116000" cy="1116000"/>
                </a:xfrm>
                <a:prstGeom prst="donut">
                  <a:avLst>
                    <a:gd name="adj" fmla="val 60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121BBC3-77C8-41F5-A340-96483CF4AE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65575" y="4986337"/>
                  <a:ext cx="1116000" cy="1116000"/>
                </a:xfrm>
                <a:prstGeom prst="ellipse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4" name="Circle: Hollow 43">
                  <a:extLst>
                    <a:ext uri="{FF2B5EF4-FFF2-40B4-BE49-F238E27FC236}">
                      <a16:creationId xmlns:a16="http://schemas.microsoft.com/office/drawing/2014/main" id="{F5EEC9FD-50D8-EE17-401D-D0FB0AF2CB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1964223" y="4986337"/>
                  <a:ext cx="1116000" cy="1116000"/>
                </a:xfrm>
                <a:prstGeom prst="donut">
                  <a:avLst>
                    <a:gd name="adj" fmla="val 60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5A0AEE4-315B-75F9-A929-B729B385677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114899" y="4127124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4CDBAEB-AE0F-CAD8-02C9-ABBEC6608875}"/>
                </a:ext>
              </a:extLst>
            </p:cNvPr>
            <p:cNvGrpSpPr/>
            <p:nvPr/>
          </p:nvGrpSpPr>
          <p:grpSpPr>
            <a:xfrm>
              <a:off x="3407592" y="3512914"/>
              <a:ext cx="3897436" cy="3711772"/>
              <a:chOff x="3407592" y="3512914"/>
              <a:chExt cx="3897436" cy="3711772"/>
            </a:xfrm>
            <a:solidFill>
              <a:srgbClr val="FFF358"/>
            </a:solidFill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2730E2F-7513-158E-448B-EB61AC3F785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4300829" y="5398827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Circle: Hollow 48">
                <a:extLst>
                  <a:ext uri="{FF2B5EF4-FFF2-40B4-BE49-F238E27FC236}">
                    <a16:creationId xmlns:a16="http://schemas.microsoft.com/office/drawing/2014/main" id="{0C199A4C-F34F-C7DA-B3E6-C662F15C25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407592" y="4505590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EF877E1-64CB-509F-209D-AF5C97BD6E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5273258" y="6262497"/>
                <a:ext cx="962189" cy="962189"/>
              </a:xfrm>
              <a:custGeom>
                <a:avLst/>
                <a:gdLst>
                  <a:gd name="connsiteX0" fmla="*/ 163434 w 962189"/>
                  <a:gd name="connsiteY0" fmla="*/ 798755 h 962189"/>
                  <a:gd name="connsiteX1" fmla="*/ 558000 w 962189"/>
                  <a:gd name="connsiteY1" fmla="*/ 962189 h 962189"/>
                  <a:gd name="connsiteX2" fmla="*/ 952566 w 962189"/>
                  <a:gd name="connsiteY2" fmla="*/ 798755 h 962189"/>
                  <a:gd name="connsiteX3" fmla="*/ 962189 w 962189"/>
                  <a:gd name="connsiteY3" fmla="*/ 787091 h 962189"/>
                  <a:gd name="connsiteX4" fmla="*/ 175098 w 962189"/>
                  <a:gd name="connsiteY4" fmla="*/ 0 h 962189"/>
                  <a:gd name="connsiteX5" fmla="*/ 163434 w 962189"/>
                  <a:gd name="connsiteY5" fmla="*/ 9623 h 962189"/>
                  <a:gd name="connsiteX6" fmla="*/ 0 w 962189"/>
                  <a:gd name="connsiteY6" fmla="*/ 404189 h 962189"/>
                  <a:gd name="connsiteX7" fmla="*/ 163434 w 962189"/>
                  <a:gd name="connsiteY7" fmla="*/ 798755 h 96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2189" h="962189">
                    <a:moveTo>
                      <a:pt x="163434" y="798755"/>
                    </a:moveTo>
                    <a:cubicBezTo>
                      <a:pt x="264412" y="899733"/>
                      <a:pt x="403913" y="962189"/>
                      <a:pt x="558000" y="962189"/>
                    </a:cubicBezTo>
                    <a:cubicBezTo>
                      <a:pt x="712087" y="962189"/>
                      <a:pt x="851588" y="899733"/>
                      <a:pt x="952566" y="798755"/>
                    </a:cubicBezTo>
                    <a:lnTo>
                      <a:pt x="962189" y="787091"/>
                    </a:lnTo>
                    <a:lnTo>
                      <a:pt x="175098" y="0"/>
                    </a:lnTo>
                    <a:lnTo>
                      <a:pt x="163434" y="9623"/>
                    </a:lnTo>
                    <a:cubicBezTo>
                      <a:pt x="62456" y="110601"/>
                      <a:pt x="0" y="250102"/>
                      <a:pt x="0" y="404189"/>
                    </a:cubicBezTo>
                    <a:cubicBezTo>
                      <a:pt x="0" y="558276"/>
                      <a:pt x="62456" y="697777"/>
                      <a:pt x="163434" y="798755"/>
                    </a:cubicBezTo>
                    <a:close/>
                  </a:path>
                </a:pathLst>
              </a:cu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5B6DFC0-F353-9D72-DA61-5503FF7865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5293505" y="4406151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Circle: Hollow 52">
                <a:extLst>
                  <a:ext uri="{FF2B5EF4-FFF2-40B4-BE49-F238E27FC236}">
                    <a16:creationId xmlns:a16="http://schemas.microsoft.com/office/drawing/2014/main" id="{DD041224-BD3B-CA45-7382-B6DFE24AB34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400268" y="3512914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37D3469-87C8-5E9C-E372-8015818326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6189028" y="5301675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BEFD3BE-E626-DCAA-A090-D86F24918853}"/>
                </a:ext>
              </a:extLst>
            </p:cNvPr>
            <p:cNvGrpSpPr/>
            <p:nvPr/>
          </p:nvGrpSpPr>
          <p:grpSpPr>
            <a:xfrm>
              <a:off x="172381" y="179981"/>
              <a:ext cx="2904760" cy="2909353"/>
              <a:chOff x="172381" y="179981"/>
              <a:chExt cx="2904760" cy="2909353"/>
            </a:xfrm>
            <a:solidFill>
              <a:srgbClr val="E5AA2D"/>
            </a:solidFill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334FC7A-B8E0-3816-2F30-A541524F01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065618" y="1077810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3481367-309B-3163-5648-99AA2DA96A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961141" y="1973334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18D59BE-3939-1FF5-37A4-F84C002E1C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72381" y="179981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C68959-7BF4-1A34-B3BD-993EFEBB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404841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D17D-4ED5-7A76-D422-718AB7BB0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48B0-DE7E-7EBC-99F0-AC810C6A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1CD67-1DAE-6908-F2D0-BBDE8D2B3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27F8D0-67DD-BD48-BA93-9EFAF0040F10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9480376" y="2082855"/>
            <a:ext cx="1116000" cy="1116000"/>
          </a:xfrm>
          <a:prstGeom prst="ellipse">
            <a:avLst/>
          </a:prstGeom>
          <a:solidFill>
            <a:srgbClr val="513F9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513F95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FCD545-25FC-CDDF-653C-D2AB089595C9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88B61F-C69E-ED23-2F15-4D4F2A54BF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solidFill>
              <a:srgbClr val="708B6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6BCF27B4-94D5-1CE4-E990-3E28C4C2B0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82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98B8D2-3FD4-15E9-0521-8902E4E1543F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AB0793-1F9A-6D6F-0037-2A2E6AF5412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solidFill>
              <a:srgbClr val="708B6F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068EB2C4-0851-CAD5-4BBD-5133E5443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5B3633-EABB-163D-8E54-80606E79EBCA}"/>
              </a:ext>
            </a:extLst>
          </p:cNvPr>
          <p:cNvGrpSpPr/>
          <p:nvPr/>
        </p:nvGrpSpPr>
        <p:grpSpPr>
          <a:xfrm>
            <a:off x="595706" y="2980633"/>
            <a:ext cx="5275617" cy="3877367"/>
            <a:chOff x="595706" y="2980633"/>
            <a:chExt cx="5275617" cy="38773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3411F00-5B2A-F57F-92B1-F41804FDDB1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95706" y="5616001"/>
              <a:ext cx="2483796" cy="1241999"/>
            </a:xfrm>
            <a:custGeom>
              <a:avLst/>
              <a:gdLst>
                <a:gd name="connsiteX0" fmla="*/ 1240228 w 2483796"/>
                <a:gd name="connsiteY0" fmla="*/ 1241999 h 1241999"/>
                <a:gd name="connsiteX1" fmla="*/ 1861890 w 2483796"/>
                <a:gd name="connsiteY1" fmla="*/ 1076126 h 1241999"/>
                <a:gd name="connsiteX2" fmla="*/ 2483796 w 2483796"/>
                <a:gd name="connsiteY2" fmla="*/ 0 h 1241999"/>
                <a:gd name="connsiteX3" fmla="*/ 1241796 w 2483796"/>
                <a:gd name="connsiteY3" fmla="*/ 0 h 1241999"/>
                <a:gd name="connsiteX4" fmla="*/ 0 w 2483796"/>
                <a:gd name="connsiteY4" fmla="*/ 0 h 1241999"/>
                <a:gd name="connsiteX5" fmla="*/ 10324 w 2483796"/>
                <a:gd name="connsiteY5" fmla="*/ 161541 h 1241999"/>
                <a:gd name="connsiteX6" fmla="*/ 618986 w 2483796"/>
                <a:gd name="connsiteY6" fmla="*/ 1074557 h 1241999"/>
                <a:gd name="connsiteX7" fmla="*/ 1240228 w 2483796"/>
                <a:gd name="connsiteY7" fmla="*/ 1241999 h 12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796" h="1241999">
                  <a:moveTo>
                    <a:pt x="1240228" y="1241999"/>
                  </a:moveTo>
                  <a:cubicBezTo>
                    <a:pt x="1454827" y="1242270"/>
                    <a:pt x="1669497" y="1186989"/>
                    <a:pt x="1861890" y="1076126"/>
                  </a:cubicBezTo>
                  <a:cubicBezTo>
                    <a:pt x="2246677" y="854401"/>
                    <a:pt x="2483796" y="444097"/>
                    <a:pt x="2483796" y="0"/>
                  </a:cubicBezTo>
                  <a:lnTo>
                    <a:pt x="1241796" y="0"/>
                  </a:lnTo>
                  <a:lnTo>
                    <a:pt x="0" y="0"/>
                  </a:lnTo>
                  <a:lnTo>
                    <a:pt x="10324" y="161541"/>
                  </a:lnTo>
                  <a:cubicBezTo>
                    <a:pt x="60014" y="540745"/>
                    <a:pt x="282789" y="879698"/>
                    <a:pt x="618986" y="1074557"/>
                  </a:cubicBezTo>
                  <a:cubicBezTo>
                    <a:pt x="811099" y="1185905"/>
                    <a:pt x="1025628" y="1241728"/>
                    <a:pt x="1240228" y="1241999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AA2BBC-1BD8-1A57-BABF-1EAA20AB65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5323" y="5616000"/>
              <a:ext cx="2484000" cy="1242000"/>
            </a:xfrm>
            <a:custGeom>
              <a:avLst/>
              <a:gdLst>
                <a:gd name="connsiteX0" fmla="*/ 1242000 w 2484000"/>
                <a:gd name="connsiteY0" fmla="*/ 0 h 1242000"/>
                <a:gd name="connsiteX1" fmla="*/ 2484000 w 2484000"/>
                <a:gd name="connsiteY1" fmla="*/ 1242000 h 1242000"/>
                <a:gd name="connsiteX2" fmla="*/ 1951232 w 2484000"/>
                <a:gd name="connsiteY2" fmla="*/ 1242000 h 1242000"/>
                <a:gd name="connsiteX3" fmla="*/ 1242000 w 2484000"/>
                <a:gd name="connsiteY3" fmla="*/ 532768 h 1242000"/>
                <a:gd name="connsiteX4" fmla="*/ 532768 w 2484000"/>
                <a:gd name="connsiteY4" fmla="*/ 1242000 h 1242000"/>
                <a:gd name="connsiteX5" fmla="*/ 0 w 2484000"/>
                <a:gd name="connsiteY5" fmla="*/ 1242000 h 1242000"/>
                <a:gd name="connsiteX6" fmla="*/ 1242000 w 2484000"/>
                <a:gd name="connsiteY6" fmla="*/ 0 h 12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000" h="1242000">
                  <a:moveTo>
                    <a:pt x="1242000" y="0"/>
                  </a:moveTo>
                  <a:cubicBezTo>
                    <a:pt x="1927938" y="0"/>
                    <a:pt x="2484000" y="556062"/>
                    <a:pt x="2484000" y="1242000"/>
                  </a:cubicBezTo>
                  <a:lnTo>
                    <a:pt x="1951232" y="1242000"/>
                  </a:lnTo>
                  <a:cubicBezTo>
                    <a:pt x="1951232" y="850302"/>
                    <a:pt x="1633698" y="532768"/>
                    <a:pt x="1242000" y="532768"/>
                  </a:cubicBezTo>
                  <a:cubicBezTo>
                    <a:pt x="850302" y="532768"/>
                    <a:pt x="532768" y="850302"/>
                    <a:pt x="532768" y="1242000"/>
                  </a:cubicBezTo>
                  <a:lnTo>
                    <a:pt x="0" y="1242000"/>
                  </a:lnTo>
                  <a:cubicBezTo>
                    <a:pt x="0" y="556062"/>
                    <a:pt x="556062" y="0"/>
                    <a:pt x="1242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79B8849-299C-BABA-DCD7-9C2A362903C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243323" y="2980633"/>
              <a:ext cx="2628000" cy="2628000"/>
            </a:xfrm>
            <a:prstGeom prst="blockArc">
              <a:avLst>
                <a:gd name="adj1" fmla="val 10800000"/>
                <a:gd name="adj2" fmla="val 21518"/>
                <a:gd name="adj3" fmla="val 14261"/>
              </a:avLst>
            </a:pr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6E574A-B02E-8910-9852-17AF709B5F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999323" y="3748660"/>
              <a:ext cx="1116000" cy="1116000"/>
            </a:xfrm>
            <a:prstGeom prst="ellipse">
              <a:avLst/>
            </a:pr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137F5FFB-88F5-0F63-AAC3-05C65B713B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323" y="4957979"/>
              <a:ext cx="1116000" cy="1116000"/>
            </a:xfrm>
            <a:prstGeom prst="donut">
              <a:avLst>
                <a:gd name="adj" fmla="val 6059"/>
              </a:avLst>
            </a:pr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E5D85-3750-B9EA-0FAE-17715A00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Úvod kapitoly 01</a:t>
            </a:r>
            <a:br>
              <a:rPr lang="pl-PL" dirty="0"/>
            </a:br>
            <a:r>
              <a:rPr lang="en-US" dirty="0"/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545D-6E31-6185-19B3-8A4C50EA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80000"/>
            <a:ext cx="4680000" cy="92333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99F35-D481-D9E0-DC23-4BA5E82B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7E381-3B20-147B-5BB6-2BCE26FA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F5004-DA49-DA85-A646-4E06620A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532010"/>
          </a:xfrm>
        </p:spPr>
        <p:txBody>
          <a:bodyPr/>
          <a:lstStyle/>
          <a:p>
            <a:pPr algn="just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Nunc viverra imperdiet enim. Fusce est. Vivamus a </a:t>
            </a:r>
            <a:r>
              <a:rPr lang="en-US" dirty="0" err="1"/>
              <a:t>tellus</a:t>
            </a:r>
            <a:endParaRPr lang="en-US" dirty="0"/>
          </a:p>
          <a:p>
            <a:pPr algn="just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39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EC140E9-076E-8DDA-8A5B-9D4772814C0C}"/>
              </a:ext>
            </a:extLst>
          </p:cNvPr>
          <p:cNvGrpSpPr/>
          <p:nvPr/>
        </p:nvGrpSpPr>
        <p:grpSpPr>
          <a:xfrm>
            <a:off x="3407592" y="3512914"/>
            <a:ext cx="3897436" cy="3711772"/>
            <a:chOff x="3407592" y="3512914"/>
            <a:chExt cx="3897436" cy="3711772"/>
          </a:xfrm>
          <a:solidFill>
            <a:srgbClr val="FFF358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C7D53A-AF86-87D2-E02A-FFCB9D649880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4300829" y="5398827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0FA2EF2B-8366-7C00-EE74-172CBF7DF2E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407592" y="450559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0475D5-60BA-1E49-75BC-300BA4C3ECDC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273258" y="6262497"/>
              <a:ext cx="962189" cy="962189"/>
            </a:xfrm>
            <a:custGeom>
              <a:avLst/>
              <a:gdLst>
                <a:gd name="connsiteX0" fmla="*/ 163434 w 962189"/>
                <a:gd name="connsiteY0" fmla="*/ 798755 h 962189"/>
                <a:gd name="connsiteX1" fmla="*/ 558000 w 962189"/>
                <a:gd name="connsiteY1" fmla="*/ 962189 h 962189"/>
                <a:gd name="connsiteX2" fmla="*/ 952566 w 962189"/>
                <a:gd name="connsiteY2" fmla="*/ 798755 h 962189"/>
                <a:gd name="connsiteX3" fmla="*/ 962189 w 962189"/>
                <a:gd name="connsiteY3" fmla="*/ 787091 h 962189"/>
                <a:gd name="connsiteX4" fmla="*/ 175098 w 962189"/>
                <a:gd name="connsiteY4" fmla="*/ 0 h 962189"/>
                <a:gd name="connsiteX5" fmla="*/ 163434 w 962189"/>
                <a:gd name="connsiteY5" fmla="*/ 9623 h 962189"/>
                <a:gd name="connsiteX6" fmla="*/ 0 w 962189"/>
                <a:gd name="connsiteY6" fmla="*/ 404189 h 962189"/>
                <a:gd name="connsiteX7" fmla="*/ 163434 w 962189"/>
                <a:gd name="connsiteY7" fmla="*/ 798755 h 9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2189" h="962189">
                  <a:moveTo>
                    <a:pt x="163434" y="798755"/>
                  </a:moveTo>
                  <a:cubicBezTo>
                    <a:pt x="264412" y="899733"/>
                    <a:pt x="403913" y="962189"/>
                    <a:pt x="558000" y="962189"/>
                  </a:cubicBezTo>
                  <a:cubicBezTo>
                    <a:pt x="712087" y="962189"/>
                    <a:pt x="851588" y="899733"/>
                    <a:pt x="952566" y="798755"/>
                  </a:cubicBezTo>
                  <a:lnTo>
                    <a:pt x="962189" y="787091"/>
                  </a:lnTo>
                  <a:lnTo>
                    <a:pt x="175098" y="0"/>
                  </a:lnTo>
                  <a:lnTo>
                    <a:pt x="163434" y="9623"/>
                  </a:lnTo>
                  <a:cubicBezTo>
                    <a:pt x="62456" y="110601"/>
                    <a:pt x="0" y="250102"/>
                    <a:pt x="0" y="404189"/>
                  </a:cubicBezTo>
                  <a:cubicBezTo>
                    <a:pt x="0" y="558276"/>
                    <a:pt x="62456" y="697777"/>
                    <a:pt x="163434" y="798755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683797-A739-0FE2-9423-5B9F287C3509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293505" y="4406151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7B659163-D019-E2A3-BB13-E46105D45DC1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400268" y="3512914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E35E48-E417-C3B0-1841-124D8F5CEAE3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6189028" y="5301675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A85B-152D-FE97-1C45-DB6D7E1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286D2-692D-D57F-A474-49F22DA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BD04-B889-CAEE-1D17-69FCB7F9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947234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708B6F"/>
                </a:solidFill>
              </a:rPr>
              <a:t>Lorem ipsum dolor sit </a:t>
            </a:r>
            <a:r>
              <a:rPr lang="en-US" b="1" dirty="0" err="1">
                <a:solidFill>
                  <a:srgbClr val="708B6F"/>
                </a:solidFill>
              </a:rPr>
              <a:t>amer</a:t>
            </a:r>
            <a:endParaRPr lang="cs-CZ" b="1" dirty="0">
              <a:solidFill>
                <a:srgbClr val="708B6F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708B6F"/>
                </a:solidFill>
              </a:rPr>
              <a:t>Ut </a:t>
            </a:r>
            <a:r>
              <a:rPr lang="cs-CZ" dirty="0" err="1">
                <a:solidFill>
                  <a:srgbClr val="708B6F"/>
                </a:solidFill>
              </a:rPr>
              <a:t>wisi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enim</a:t>
            </a:r>
            <a:r>
              <a:rPr lang="cs-CZ" dirty="0">
                <a:solidFill>
                  <a:srgbClr val="708B6F"/>
                </a:solidFill>
              </a:rPr>
              <a:t> ad minim </a:t>
            </a:r>
            <a:r>
              <a:rPr lang="cs-CZ" dirty="0" err="1">
                <a:solidFill>
                  <a:srgbClr val="708B6F"/>
                </a:solidFill>
              </a:rPr>
              <a:t>veniam</a:t>
            </a:r>
            <a:r>
              <a:rPr lang="cs-CZ" dirty="0">
                <a:solidFill>
                  <a:srgbClr val="708B6F"/>
                </a:solidFill>
              </a:rPr>
              <a:t>, </a:t>
            </a:r>
            <a:r>
              <a:rPr lang="cs-CZ" dirty="0" err="1">
                <a:solidFill>
                  <a:srgbClr val="708B6F"/>
                </a:solidFill>
              </a:rPr>
              <a:t>quis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nostrud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exerci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tation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ullamcorper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suscipit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lobortis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nisl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ut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aliquip</a:t>
            </a:r>
            <a:r>
              <a:rPr lang="cs-CZ" dirty="0">
                <a:solidFill>
                  <a:srgbClr val="708B6F"/>
                </a:solidFill>
              </a:rPr>
              <a:t> ex </a:t>
            </a:r>
            <a:r>
              <a:rPr lang="cs-CZ" dirty="0" err="1">
                <a:solidFill>
                  <a:srgbClr val="708B6F"/>
                </a:solidFill>
              </a:rPr>
              <a:t>ea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commodo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consequat</a:t>
            </a:r>
            <a:r>
              <a:rPr lang="cs-CZ" dirty="0">
                <a:solidFill>
                  <a:srgbClr val="708B6F"/>
                </a:solidFill>
              </a:rPr>
              <a:t>. </a:t>
            </a:r>
            <a:r>
              <a:rPr lang="cs-CZ" dirty="0" err="1">
                <a:solidFill>
                  <a:srgbClr val="708B6F"/>
                </a:solidFill>
              </a:rPr>
              <a:t>Duis</a:t>
            </a:r>
            <a:r>
              <a:rPr lang="cs-CZ" dirty="0">
                <a:solidFill>
                  <a:srgbClr val="708B6F"/>
                </a:solidFill>
              </a:rPr>
              <a:t> autem vel </a:t>
            </a:r>
            <a:r>
              <a:rPr lang="cs-CZ" dirty="0" err="1">
                <a:solidFill>
                  <a:srgbClr val="708B6F"/>
                </a:solidFill>
              </a:rPr>
              <a:t>eum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iriure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dolor</a:t>
            </a:r>
            <a:r>
              <a:rPr lang="cs-CZ" dirty="0">
                <a:solidFill>
                  <a:srgbClr val="708B6F"/>
                </a:solidFill>
              </a:rPr>
              <a:t> in </a:t>
            </a:r>
            <a:r>
              <a:rPr lang="cs-CZ" dirty="0" err="1">
                <a:solidFill>
                  <a:srgbClr val="708B6F"/>
                </a:solidFill>
              </a:rPr>
              <a:t>hendrerit</a:t>
            </a:r>
            <a:r>
              <a:rPr lang="cs-CZ" dirty="0">
                <a:solidFill>
                  <a:srgbClr val="708B6F"/>
                </a:solidFill>
              </a:rPr>
              <a:t> in </a:t>
            </a:r>
            <a:r>
              <a:rPr lang="cs-CZ" dirty="0" err="1">
                <a:solidFill>
                  <a:srgbClr val="708B6F"/>
                </a:solidFill>
              </a:rPr>
              <a:t>vulputate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velit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esse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molestie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consequat</a:t>
            </a:r>
            <a:r>
              <a:rPr lang="cs-CZ" dirty="0">
                <a:solidFill>
                  <a:srgbClr val="708B6F"/>
                </a:solidFill>
              </a:rPr>
              <a:t>, vel </a:t>
            </a:r>
            <a:r>
              <a:rPr lang="cs-CZ" dirty="0" err="1">
                <a:solidFill>
                  <a:srgbClr val="708B6F"/>
                </a:solidFill>
              </a:rPr>
              <a:t>illum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dolore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eu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feugiat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nulla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facilisis</a:t>
            </a:r>
            <a:r>
              <a:rPr lang="cs-CZ" dirty="0">
                <a:solidFill>
                  <a:srgbClr val="708B6F"/>
                </a:solidFill>
              </a:rPr>
              <a:t> </a:t>
            </a:r>
            <a:r>
              <a:rPr lang="cs-CZ" dirty="0" err="1">
                <a:solidFill>
                  <a:srgbClr val="708B6F"/>
                </a:solidFill>
              </a:rPr>
              <a:t>at</a:t>
            </a:r>
            <a:r>
              <a:rPr lang="cs-CZ" dirty="0">
                <a:solidFill>
                  <a:srgbClr val="708B6F"/>
                </a:solidFill>
              </a:rPr>
              <a:t> vero </a:t>
            </a:r>
            <a:r>
              <a:rPr lang="cs-CZ" dirty="0" err="1">
                <a:solidFill>
                  <a:srgbClr val="708B6F"/>
                </a:solidFill>
              </a:rPr>
              <a:t>eros</a:t>
            </a:r>
            <a:r>
              <a:rPr lang="cs-CZ" dirty="0">
                <a:solidFill>
                  <a:srgbClr val="708B6F"/>
                </a:solidFill>
              </a:rPr>
              <a:t> et</a:t>
            </a:r>
            <a:r>
              <a:rPr lang="en-US" dirty="0">
                <a:solidFill>
                  <a:srgbClr val="708B6F"/>
                </a:solidFill>
              </a:rPr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856DE-C36E-41CA-7107-3D21A2949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8"/>
            <a:ext cx="4680000" cy="3477875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708B6F"/>
                </a:solidFill>
              </a:rPr>
              <a:t>Lorem ipsum dolor</a:t>
            </a:r>
            <a:endParaRPr lang="cs-CZ" b="1" dirty="0">
              <a:solidFill>
                <a:srgbClr val="708B6F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algn="just"/>
            <a:r>
              <a:rPr lang="en-US" b="1" dirty="0">
                <a:solidFill>
                  <a:srgbClr val="708B6F"/>
                </a:solidFill>
              </a:rPr>
              <a:t>Lorem</a:t>
            </a:r>
            <a:endParaRPr lang="cs-CZ" b="1" dirty="0">
              <a:solidFill>
                <a:srgbClr val="708B6F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5432AF-D234-891F-AD7C-07AB8C4FCFAF}"/>
              </a:ext>
            </a:extLst>
          </p:cNvPr>
          <p:cNvGrpSpPr/>
          <p:nvPr/>
        </p:nvGrpSpPr>
        <p:grpSpPr>
          <a:xfrm rot="8100000">
            <a:off x="8663565" y="4474531"/>
            <a:ext cx="2904760" cy="2909353"/>
            <a:chOff x="172381" y="179981"/>
            <a:chExt cx="2904760" cy="2909353"/>
          </a:xfrm>
          <a:solidFill>
            <a:srgbClr val="E5AA2D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B21714-DA54-C8AF-74FF-94863061DA94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1065618" y="107781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6662C5-7F08-ED02-25B1-F98457DE070D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1961141" y="1973334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058F792-0D40-2B2D-6BB7-47E27C4397CD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172381" y="179981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6173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28CAA-8D82-AFAE-665A-80822F5E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D8FE-673C-1A99-6057-4D8B80A1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6AE4-1B53-7678-48CE-C3CA53B7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3417" y="3356992"/>
            <a:ext cx="3132000" cy="553998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17AB9-ECC4-E23A-0C74-4E88D88263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56992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8FD2-DD57-054E-56F4-9EDB0C328F0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56992"/>
            <a:ext cx="3132000" cy="2893100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en-US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8DF55-C3D5-69A7-FEF2-FBFD0E7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>
            <a:spAutoFit/>
          </a:bodyPr>
          <a:lstStyle/>
          <a:p>
            <a:r>
              <a:rPr lang="en-US" dirty="0"/>
              <a:t>Lorem 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9B850-53F1-987C-4140-BA209DFD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923330"/>
          </a:xfrm>
        </p:spPr>
        <p:txBody>
          <a:bodyPr>
            <a:spAutoFit/>
          </a:bodyPr>
          <a:lstStyle/>
          <a:p>
            <a:r>
              <a:rPr lang="cs-CZ" dirty="0"/>
              <a:t>Nam liber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soluta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eleifend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doming</a:t>
            </a:r>
            <a:r>
              <a:rPr lang="cs-CZ" dirty="0"/>
              <a:t> id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mazim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facer</a:t>
            </a:r>
            <a:r>
              <a:rPr lang="cs-CZ" dirty="0"/>
              <a:t> </a:t>
            </a:r>
            <a:r>
              <a:rPr lang="cs-CZ" dirty="0" err="1"/>
              <a:t>possim</a:t>
            </a:r>
            <a:r>
              <a:rPr lang="cs-CZ" dirty="0"/>
              <a:t> </a:t>
            </a:r>
            <a:r>
              <a:rPr lang="cs-CZ" dirty="0" err="1"/>
              <a:t>assum</a:t>
            </a:r>
            <a:endParaRPr lang="cs-CZ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D5DE5D-ADEF-2285-C49E-F5097DCFFBC9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8991417" y="4820110"/>
            <a:ext cx="1116000" cy="1116000"/>
          </a:xfrm>
          <a:prstGeom prst="ellipse">
            <a:avLst/>
          </a:prstGeom>
          <a:solidFill>
            <a:srgbClr val="513F9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513F95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94FB65-56F4-A5A0-E8A9-7EE858986582}"/>
              </a:ext>
            </a:extLst>
          </p:cNvPr>
          <p:cNvGrpSpPr/>
          <p:nvPr/>
        </p:nvGrpSpPr>
        <p:grpSpPr>
          <a:xfrm>
            <a:off x="9535392" y="174954"/>
            <a:ext cx="2379228" cy="2399005"/>
            <a:chOff x="265575" y="335815"/>
            <a:chExt cx="2379228" cy="2399005"/>
          </a:xfrm>
          <a:solidFill>
            <a:schemeClr val="tx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5545DC-A686-DB97-F6EA-30769FAD017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28803" y="335815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1FE2B87E-5EA4-CCA4-9355-AA2FC22A5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5575" y="335815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75E949-F2D4-0B4C-C8A2-324F0143DCF4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265575" y="161882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F5DBDB3A-FF4D-BD2A-3B5D-5FD0056B7B6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28803" y="161882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772738-F52D-30BB-AB07-A70778CBE2FE}"/>
              </a:ext>
            </a:extLst>
          </p:cNvPr>
          <p:cNvGrpSpPr/>
          <p:nvPr/>
        </p:nvGrpSpPr>
        <p:grpSpPr>
          <a:xfrm>
            <a:off x="5755960" y="-289390"/>
            <a:ext cx="2884438" cy="2860292"/>
            <a:chOff x="5755960" y="-289390"/>
            <a:chExt cx="2884438" cy="286029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246EF7-ED5B-F6AF-7164-2144EF2774CB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6628875" y="559378"/>
              <a:ext cx="1116000" cy="1116000"/>
            </a:xfrm>
            <a:prstGeom prst="ellipse">
              <a:avLst/>
            </a:prstGeom>
            <a:solidFill>
              <a:srgbClr val="E5AA2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5A51F0-2682-71C9-7644-454DD3F2873A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7524398" y="1454902"/>
              <a:ext cx="1116000" cy="1116000"/>
            </a:xfrm>
            <a:prstGeom prst="ellipse">
              <a:avLst/>
            </a:prstGeom>
            <a:solidFill>
              <a:srgbClr val="E5AA2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0120B2-5294-1D73-E801-F91B1F395F8B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5755960" y="-289390"/>
              <a:ext cx="1075356" cy="1075356"/>
            </a:xfrm>
            <a:custGeom>
              <a:avLst/>
              <a:gdLst>
                <a:gd name="connsiteX0" fmla="*/ 0 w 1075356"/>
                <a:gd name="connsiteY0" fmla="*/ 351133 h 1075356"/>
                <a:gd name="connsiteX1" fmla="*/ 724223 w 1075356"/>
                <a:gd name="connsiteY1" fmla="*/ 1075356 h 1075356"/>
                <a:gd name="connsiteX2" fmla="*/ 734555 w 1075356"/>
                <a:gd name="connsiteY2" fmla="*/ 1072150 h 1075356"/>
                <a:gd name="connsiteX3" fmla="*/ 1075356 w 1075356"/>
                <a:gd name="connsiteY3" fmla="*/ 558000 h 1075356"/>
                <a:gd name="connsiteX4" fmla="*/ 517356 w 1075356"/>
                <a:gd name="connsiteY4" fmla="*/ 0 h 1075356"/>
                <a:gd name="connsiteX5" fmla="*/ 3207 w 1075356"/>
                <a:gd name="connsiteY5" fmla="*/ 340801 h 107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5356" h="1075356">
                  <a:moveTo>
                    <a:pt x="0" y="351133"/>
                  </a:moveTo>
                  <a:lnTo>
                    <a:pt x="724223" y="1075356"/>
                  </a:lnTo>
                  <a:lnTo>
                    <a:pt x="734555" y="1072150"/>
                  </a:lnTo>
                  <a:cubicBezTo>
                    <a:pt x="934829" y="987440"/>
                    <a:pt x="1075356" y="789131"/>
                    <a:pt x="1075356" y="558000"/>
                  </a:cubicBezTo>
                  <a:cubicBezTo>
                    <a:pt x="1075356" y="249825"/>
                    <a:pt x="825531" y="0"/>
                    <a:pt x="517356" y="0"/>
                  </a:cubicBezTo>
                  <a:cubicBezTo>
                    <a:pt x="286225" y="0"/>
                    <a:pt x="87916" y="140527"/>
                    <a:pt x="3207" y="340801"/>
                  </a:cubicBezTo>
                  <a:close/>
                </a:path>
              </a:pathLst>
            </a:custGeom>
            <a:solidFill>
              <a:srgbClr val="E5AA2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51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1D1760-C529-100C-419A-50286DC9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55F37-9C61-E7D0-009C-66B0EE44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626C-DCD4-ECA6-5E4B-D6F5ADAEE9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638910"/>
          </a:xfrm>
        </p:spPr>
        <p:txBody>
          <a:bodyPr/>
          <a:lstStyle/>
          <a:p>
            <a:r>
              <a:rPr lang="en-US" b="1" dirty="0">
                <a:solidFill>
                  <a:srgbClr val="708B6F"/>
                </a:solidFill>
              </a:rPr>
              <a:t>Lorem ipsum</a:t>
            </a:r>
            <a:endParaRPr lang="cs-CZ" b="1" dirty="0">
              <a:solidFill>
                <a:srgbClr val="708B6F"/>
              </a:solidFill>
            </a:endParaRP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F87686-A55F-D1EF-CD86-552C8ECE89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2069797"/>
          </a:xfrm>
        </p:spPr>
        <p:txBody>
          <a:bodyPr/>
          <a:lstStyle/>
          <a:p>
            <a:r>
              <a:rPr lang="cs-CZ" b="1" dirty="0" err="1">
                <a:solidFill>
                  <a:srgbClr val="708B6F"/>
                </a:solidFill>
              </a:rPr>
              <a:t>Lorem</a:t>
            </a:r>
            <a:r>
              <a:rPr lang="cs-CZ" b="1" dirty="0">
                <a:solidFill>
                  <a:srgbClr val="708B6F"/>
                </a:solidFill>
              </a:rPr>
              <a:t> </a:t>
            </a:r>
            <a:r>
              <a:rPr lang="cs-CZ" b="1" dirty="0" err="1">
                <a:solidFill>
                  <a:srgbClr val="708B6F"/>
                </a:solidFill>
              </a:rPr>
              <a:t>ipsum</a:t>
            </a:r>
            <a:r>
              <a:rPr lang="cs-CZ" b="1" dirty="0">
                <a:solidFill>
                  <a:srgbClr val="708B6F"/>
                </a:solidFill>
              </a:rPr>
              <a:t> </a:t>
            </a:r>
            <a:r>
              <a:rPr lang="cs-CZ" b="1" dirty="0" err="1">
                <a:solidFill>
                  <a:srgbClr val="708B6F"/>
                </a:solidFill>
              </a:rPr>
              <a:t>dolor</a:t>
            </a:r>
            <a:r>
              <a:rPr lang="cs-CZ" b="1" dirty="0">
                <a:solidFill>
                  <a:srgbClr val="708B6F"/>
                </a:solidFill>
              </a:rPr>
              <a:t> </a:t>
            </a:r>
            <a:r>
              <a:rPr lang="cs-CZ" b="1" dirty="0" err="1">
                <a:solidFill>
                  <a:srgbClr val="708B6F"/>
                </a:solidFill>
              </a:rPr>
              <a:t>sit</a:t>
            </a:r>
            <a:r>
              <a:rPr lang="cs-CZ" b="1" dirty="0">
                <a:solidFill>
                  <a:srgbClr val="708B6F"/>
                </a:solidFill>
              </a:rPr>
              <a:t> </a:t>
            </a:r>
            <a:endParaRPr lang="en-US" b="1" dirty="0">
              <a:solidFill>
                <a:srgbClr val="708B6F"/>
              </a:solidFill>
            </a:endParaRP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89B3C-A6D9-221D-3EDE-2D56EA3023F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2069797"/>
          </a:xfrm>
        </p:spPr>
        <p:txBody>
          <a:bodyPr/>
          <a:lstStyle/>
          <a:p>
            <a:r>
              <a:rPr lang="da-DK" b="1" dirty="0">
                <a:solidFill>
                  <a:srgbClr val="708B6F"/>
                </a:solidFill>
              </a:rPr>
              <a:t>Lorem ipsum dolor sit amet </a:t>
            </a:r>
          </a:p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6F81BF-7AFE-313C-4FF5-E015A8C8C48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2285241"/>
          </a:xfrm>
        </p:spPr>
        <p:txBody>
          <a:bodyPr/>
          <a:lstStyle/>
          <a:p>
            <a:r>
              <a:rPr lang="en-US" b="1" dirty="0">
                <a:solidFill>
                  <a:srgbClr val="708B6F"/>
                </a:solidFill>
              </a:rPr>
              <a:t>Lorem</a:t>
            </a:r>
            <a:endParaRPr lang="cs-CZ" b="1" dirty="0">
              <a:solidFill>
                <a:srgbClr val="708B6F"/>
              </a:solidFill>
            </a:endParaRPr>
          </a:p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B192F5B-435B-1756-BCD8-284E8530A52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615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564C0C1-66EF-3045-35BD-0C428D4787C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40B098B-78D4-F0E7-3BE4-4CC87D4885B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2" b="15402"/>
          <a:stretch/>
        </p:blipFill>
        <p:spPr/>
      </p:pic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3FBB6E85-C243-0FA8-2B04-81235B7DF169}"/>
              </a:ext>
            </a:extLst>
          </p:cNvPr>
          <p:cNvSpPr>
            <a:spLocks noChangeAspect="1"/>
          </p:cNvSpPr>
          <p:nvPr/>
        </p:nvSpPr>
        <p:spPr>
          <a:xfrm>
            <a:off x="500572" y="2974618"/>
            <a:ext cx="1116000" cy="1116000"/>
          </a:xfrm>
          <a:prstGeom prst="donut">
            <a:avLst>
              <a:gd name="adj" fmla="val 6059"/>
            </a:avLst>
          </a:prstGeom>
          <a:solidFill>
            <a:srgbClr val="708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91BFE1-1399-8CE8-B294-EAAAA03426A7}"/>
              </a:ext>
            </a:extLst>
          </p:cNvPr>
          <p:cNvSpPr>
            <a:spLocks noChangeAspect="1"/>
          </p:cNvSpPr>
          <p:nvPr/>
        </p:nvSpPr>
        <p:spPr>
          <a:xfrm>
            <a:off x="3573600" y="0"/>
            <a:ext cx="2160000" cy="1080090"/>
          </a:xfrm>
          <a:custGeom>
            <a:avLst/>
            <a:gdLst>
              <a:gd name="connsiteX0" fmla="*/ 1240228 w 2483796"/>
              <a:gd name="connsiteY0" fmla="*/ 1241999 h 1241999"/>
              <a:gd name="connsiteX1" fmla="*/ 1861890 w 2483796"/>
              <a:gd name="connsiteY1" fmla="*/ 1076126 h 1241999"/>
              <a:gd name="connsiteX2" fmla="*/ 2483796 w 2483796"/>
              <a:gd name="connsiteY2" fmla="*/ 0 h 1241999"/>
              <a:gd name="connsiteX3" fmla="*/ 1241796 w 2483796"/>
              <a:gd name="connsiteY3" fmla="*/ 0 h 1241999"/>
              <a:gd name="connsiteX4" fmla="*/ 0 w 2483796"/>
              <a:gd name="connsiteY4" fmla="*/ 0 h 1241999"/>
              <a:gd name="connsiteX5" fmla="*/ 10324 w 2483796"/>
              <a:gd name="connsiteY5" fmla="*/ 161541 h 1241999"/>
              <a:gd name="connsiteX6" fmla="*/ 618986 w 2483796"/>
              <a:gd name="connsiteY6" fmla="*/ 1074557 h 1241999"/>
              <a:gd name="connsiteX7" fmla="*/ 1240228 w 2483796"/>
              <a:gd name="connsiteY7" fmla="*/ 1241999 h 12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3796" h="1241999">
                <a:moveTo>
                  <a:pt x="1240228" y="1241999"/>
                </a:moveTo>
                <a:cubicBezTo>
                  <a:pt x="1454827" y="1242270"/>
                  <a:pt x="1669497" y="1186989"/>
                  <a:pt x="1861890" y="1076126"/>
                </a:cubicBezTo>
                <a:cubicBezTo>
                  <a:pt x="2246677" y="854401"/>
                  <a:pt x="2483796" y="444097"/>
                  <a:pt x="2483796" y="0"/>
                </a:cubicBezTo>
                <a:lnTo>
                  <a:pt x="1241796" y="0"/>
                </a:lnTo>
                <a:lnTo>
                  <a:pt x="0" y="0"/>
                </a:lnTo>
                <a:lnTo>
                  <a:pt x="10324" y="161541"/>
                </a:lnTo>
                <a:cubicBezTo>
                  <a:pt x="60014" y="540745"/>
                  <a:pt x="282789" y="879698"/>
                  <a:pt x="618986" y="1074557"/>
                </a:cubicBezTo>
                <a:cubicBezTo>
                  <a:pt x="811099" y="1185905"/>
                  <a:pt x="1025628" y="1241728"/>
                  <a:pt x="1240228" y="1241999"/>
                </a:cubicBez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44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984623-88AD-956F-8A2B-C2E2DB97A471}"/>
              </a:ext>
            </a:extLst>
          </p:cNvPr>
          <p:cNvGrpSpPr/>
          <p:nvPr/>
        </p:nvGrpSpPr>
        <p:grpSpPr>
          <a:xfrm>
            <a:off x="172381" y="179981"/>
            <a:ext cx="7132647" cy="7044705"/>
            <a:chOff x="172381" y="179981"/>
            <a:chExt cx="7132647" cy="70447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A8B3B74-F010-9EB9-B0D5-5FEC823292CB}"/>
                </a:ext>
              </a:extLst>
            </p:cNvPr>
            <p:cNvGrpSpPr/>
            <p:nvPr/>
          </p:nvGrpSpPr>
          <p:grpSpPr>
            <a:xfrm>
              <a:off x="3444647" y="179981"/>
              <a:ext cx="2379228" cy="2399005"/>
              <a:chOff x="265575" y="335815"/>
              <a:chExt cx="2379228" cy="2399005"/>
            </a:xfrm>
            <a:solidFill>
              <a:schemeClr val="tx1"/>
            </a:solidFill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A8EB82-0E12-1908-4FAC-E9EDFA2FA6E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528803" y="335815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D5D7B408-682E-F2D1-6AA6-EB75090538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5575" y="335815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592059B-6EEE-6924-8BC8-1390300E017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265575" y="1618820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04537437-B68A-6456-AC34-97AD289B941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528803" y="1618820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4F3973-4EA1-E88B-53B0-1E86E9F90C44}"/>
                </a:ext>
              </a:extLst>
            </p:cNvPr>
            <p:cNvGrpSpPr/>
            <p:nvPr/>
          </p:nvGrpSpPr>
          <p:grpSpPr>
            <a:xfrm>
              <a:off x="172381" y="3512914"/>
              <a:ext cx="2814648" cy="2834425"/>
              <a:chOff x="265575" y="3267912"/>
              <a:chExt cx="2814648" cy="2834425"/>
            </a:xfrm>
            <a:solidFill>
              <a:srgbClr val="006FAD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43C1B3A-139E-95EC-AB61-BA503B0E0004}"/>
                  </a:ext>
                </a:extLst>
              </p:cNvPr>
              <p:cNvGrpSpPr/>
              <p:nvPr/>
            </p:nvGrpSpPr>
            <p:grpSpPr>
              <a:xfrm>
                <a:off x="265575" y="3267912"/>
                <a:ext cx="2814648" cy="2834425"/>
                <a:chOff x="265575" y="3267912"/>
                <a:chExt cx="2814648" cy="2834425"/>
              </a:xfrm>
              <a:grpFill/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DA226CD-CD6D-BB42-BB69-041F454993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1964223" y="3267912"/>
                  <a:ext cx="1116000" cy="1116000"/>
                </a:xfrm>
                <a:prstGeom prst="ellipse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Circle: Hollow 26">
                  <a:extLst>
                    <a:ext uri="{FF2B5EF4-FFF2-40B4-BE49-F238E27FC236}">
                      <a16:creationId xmlns:a16="http://schemas.microsoft.com/office/drawing/2014/main" id="{CA7D67BE-7D4E-54AC-5593-33C079AF3E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5575" y="3267912"/>
                  <a:ext cx="1116000" cy="1116000"/>
                </a:xfrm>
                <a:prstGeom prst="donut">
                  <a:avLst>
                    <a:gd name="adj" fmla="val 60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21164AC-9C45-AE25-70FE-6334EFEB7D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65575" y="4986337"/>
                  <a:ext cx="1116000" cy="1116000"/>
                </a:xfrm>
                <a:prstGeom prst="ellipse">
                  <a:avLst/>
                </a:prstGeom>
                <a:grpFill/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Circle: Hollow 28">
                  <a:extLst>
                    <a:ext uri="{FF2B5EF4-FFF2-40B4-BE49-F238E27FC236}">
                      <a16:creationId xmlns:a16="http://schemas.microsoft.com/office/drawing/2014/main" id="{36D551DA-ACE8-592B-D4A4-5F0BB6EC2D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1964223" y="4986337"/>
                  <a:ext cx="1116000" cy="1116000"/>
                </a:xfrm>
                <a:prstGeom prst="donut">
                  <a:avLst>
                    <a:gd name="adj" fmla="val 60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4F0704A-F969-A6EF-AAAA-7CF9A4295BC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114899" y="4127124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32C9C3F-84A0-195F-AD4E-14CD229BCF5F}"/>
                </a:ext>
              </a:extLst>
            </p:cNvPr>
            <p:cNvGrpSpPr/>
            <p:nvPr/>
          </p:nvGrpSpPr>
          <p:grpSpPr>
            <a:xfrm>
              <a:off x="3407592" y="3512914"/>
              <a:ext cx="3897436" cy="3711772"/>
              <a:chOff x="3407592" y="3512914"/>
              <a:chExt cx="3897436" cy="3711772"/>
            </a:xfrm>
            <a:solidFill>
              <a:srgbClr val="FFF358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736284A-74C6-ECA7-494A-A443DCACBC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4300829" y="5398827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Circle: Hollow 31">
                <a:extLst>
                  <a:ext uri="{FF2B5EF4-FFF2-40B4-BE49-F238E27FC236}">
                    <a16:creationId xmlns:a16="http://schemas.microsoft.com/office/drawing/2014/main" id="{79D43EF9-C5BA-B656-CF4F-045DF2016D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407592" y="4505590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F020268-9267-BD5A-556C-1E59094F13D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5273258" y="6262497"/>
                <a:ext cx="962189" cy="962189"/>
              </a:xfrm>
              <a:custGeom>
                <a:avLst/>
                <a:gdLst>
                  <a:gd name="connsiteX0" fmla="*/ 163434 w 962189"/>
                  <a:gd name="connsiteY0" fmla="*/ 798755 h 962189"/>
                  <a:gd name="connsiteX1" fmla="*/ 558000 w 962189"/>
                  <a:gd name="connsiteY1" fmla="*/ 962189 h 962189"/>
                  <a:gd name="connsiteX2" fmla="*/ 952566 w 962189"/>
                  <a:gd name="connsiteY2" fmla="*/ 798755 h 962189"/>
                  <a:gd name="connsiteX3" fmla="*/ 962189 w 962189"/>
                  <a:gd name="connsiteY3" fmla="*/ 787091 h 962189"/>
                  <a:gd name="connsiteX4" fmla="*/ 175098 w 962189"/>
                  <a:gd name="connsiteY4" fmla="*/ 0 h 962189"/>
                  <a:gd name="connsiteX5" fmla="*/ 163434 w 962189"/>
                  <a:gd name="connsiteY5" fmla="*/ 9623 h 962189"/>
                  <a:gd name="connsiteX6" fmla="*/ 0 w 962189"/>
                  <a:gd name="connsiteY6" fmla="*/ 404189 h 962189"/>
                  <a:gd name="connsiteX7" fmla="*/ 163434 w 962189"/>
                  <a:gd name="connsiteY7" fmla="*/ 798755 h 96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2189" h="962189">
                    <a:moveTo>
                      <a:pt x="163434" y="798755"/>
                    </a:moveTo>
                    <a:cubicBezTo>
                      <a:pt x="264412" y="899733"/>
                      <a:pt x="403913" y="962189"/>
                      <a:pt x="558000" y="962189"/>
                    </a:cubicBezTo>
                    <a:cubicBezTo>
                      <a:pt x="712087" y="962189"/>
                      <a:pt x="851588" y="899733"/>
                      <a:pt x="952566" y="798755"/>
                    </a:cubicBezTo>
                    <a:lnTo>
                      <a:pt x="962189" y="787091"/>
                    </a:lnTo>
                    <a:lnTo>
                      <a:pt x="175098" y="0"/>
                    </a:lnTo>
                    <a:lnTo>
                      <a:pt x="163434" y="9623"/>
                    </a:lnTo>
                    <a:cubicBezTo>
                      <a:pt x="62456" y="110601"/>
                      <a:pt x="0" y="250102"/>
                      <a:pt x="0" y="404189"/>
                    </a:cubicBezTo>
                    <a:cubicBezTo>
                      <a:pt x="0" y="558276"/>
                      <a:pt x="62456" y="697777"/>
                      <a:pt x="163434" y="798755"/>
                    </a:cubicBezTo>
                    <a:close/>
                  </a:path>
                </a:pathLst>
              </a:cu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5079280-A93C-2B42-DBBF-5E84856A7A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5293505" y="4406151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Circle: Hollow 34">
                <a:extLst>
                  <a:ext uri="{FF2B5EF4-FFF2-40B4-BE49-F238E27FC236}">
                    <a16:creationId xmlns:a16="http://schemas.microsoft.com/office/drawing/2014/main" id="{6C683875-EE9A-6BFC-93A6-1514CDD0CA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400268" y="3512914"/>
                <a:ext cx="1116000" cy="1116000"/>
              </a:xfrm>
              <a:prstGeom prst="donut">
                <a:avLst>
                  <a:gd name="adj" fmla="val 60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9F2939D-9896-A22C-6451-423CC47C79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6189028" y="5301675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27D9970-0866-391C-5D1C-5F4D6699737C}"/>
                </a:ext>
              </a:extLst>
            </p:cNvPr>
            <p:cNvGrpSpPr/>
            <p:nvPr/>
          </p:nvGrpSpPr>
          <p:grpSpPr>
            <a:xfrm>
              <a:off x="172381" y="179981"/>
              <a:ext cx="2904760" cy="2909353"/>
              <a:chOff x="172381" y="179981"/>
              <a:chExt cx="2904760" cy="2909353"/>
            </a:xfrm>
            <a:solidFill>
              <a:srgbClr val="E5AA2D"/>
            </a:solidFill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5C94F74-ECDE-7C7E-F29E-18D9A55FEF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065618" y="1077810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FA7F83B-921E-F52D-8423-0184F60E4B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961141" y="1973334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D5C8ABE-D7AB-5D19-1889-35B78F7FBBA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 flipV="1">
                <a:off x="172381" y="179981"/>
                <a:ext cx="1116000" cy="1116000"/>
              </a:xfrm>
              <a:prstGeom prst="ellipse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74510C-FFA3-D89B-C034-BF5A493BA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404841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4AA22-0800-2DBA-0F7D-17503EEA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8D299-EE5D-853F-568D-141FE8F51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ADAC3-CE3C-4906-6B5E-59880A91C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C9D3A2-4A75-F565-7BDA-835251FB8C9F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9480376" y="2082855"/>
            <a:ext cx="1116000" cy="1116000"/>
          </a:xfrm>
          <a:prstGeom prst="ellipse">
            <a:avLst/>
          </a:prstGeom>
          <a:solidFill>
            <a:srgbClr val="708B6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513F95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4FBDB6-81C9-3D51-7F15-ED153C2416E9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  <a:solidFill>
            <a:srgbClr val="513F95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D67B798-5406-0AD3-4B21-1C3BFD68D72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7883B289-DA74-D0FD-0173-C03FE50A5B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48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BFD3F8-EC58-4870-E73A-1B0C6866E54B}"/>
              </a:ext>
            </a:extLst>
          </p:cNvPr>
          <p:cNvGrpSpPr/>
          <p:nvPr/>
        </p:nvGrpSpPr>
        <p:grpSpPr>
          <a:xfrm>
            <a:off x="496070" y="2980633"/>
            <a:ext cx="5303253" cy="3877367"/>
            <a:chOff x="496070" y="2980633"/>
            <a:chExt cx="5303253" cy="38773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7AA4A22-87D3-B672-FD71-70FAD61D684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95706" y="5616001"/>
              <a:ext cx="2483796" cy="1241999"/>
            </a:xfrm>
            <a:custGeom>
              <a:avLst/>
              <a:gdLst>
                <a:gd name="connsiteX0" fmla="*/ 1240228 w 2483796"/>
                <a:gd name="connsiteY0" fmla="*/ 1241999 h 1241999"/>
                <a:gd name="connsiteX1" fmla="*/ 1861890 w 2483796"/>
                <a:gd name="connsiteY1" fmla="*/ 1076126 h 1241999"/>
                <a:gd name="connsiteX2" fmla="*/ 2483796 w 2483796"/>
                <a:gd name="connsiteY2" fmla="*/ 0 h 1241999"/>
                <a:gd name="connsiteX3" fmla="*/ 1241796 w 2483796"/>
                <a:gd name="connsiteY3" fmla="*/ 0 h 1241999"/>
                <a:gd name="connsiteX4" fmla="*/ 0 w 2483796"/>
                <a:gd name="connsiteY4" fmla="*/ 0 h 1241999"/>
                <a:gd name="connsiteX5" fmla="*/ 10324 w 2483796"/>
                <a:gd name="connsiteY5" fmla="*/ 161541 h 1241999"/>
                <a:gd name="connsiteX6" fmla="*/ 618986 w 2483796"/>
                <a:gd name="connsiteY6" fmla="*/ 1074557 h 1241999"/>
                <a:gd name="connsiteX7" fmla="*/ 1240228 w 2483796"/>
                <a:gd name="connsiteY7" fmla="*/ 1241999 h 12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796" h="1241999">
                  <a:moveTo>
                    <a:pt x="1240228" y="1241999"/>
                  </a:moveTo>
                  <a:cubicBezTo>
                    <a:pt x="1454827" y="1242270"/>
                    <a:pt x="1669497" y="1186989"/>
                    <a:pt x="1861890" y="1076126"/>
                  </a:cubicBezTo>
                  <a:cubicBezTo>
                    <a:pt x="2246677" y="854401"/>
                    <a:pt x="2483796" y="444097"/>
                    <a:pt x="2483796" y="0"/>
                  </a:cubicBezTo>
                  <a:lnTo>
                    <a:pt x="1241796" y="0"/>
                  </a:lnTo>
                  <a:lnTo>
                    <a:pt x="0" y="0"/>
                  </a:lnTo>
                  <a:lnTo>
                    <a:pt x="10324" y="161541"/>
                  </a:lnTo>
                  <a:cubicBezTo>
                    <a:pt x="60014" y="540745"/>
                    <a:pt x="282789" y="879698"/>
                    <a:pt x="618986" y="1074557"/>
                  </a:cubicBezTo>
                  <a:cubicBezTo>
                    <a:pt x="811099" y="1185905"/>
                    <a:pt x="1025628" y="1241728"/>
                    <a:pt x="1240228" y="1241999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BC132B-02E2-9A27-C42B-6D1866C94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5323" y="5616000"/>
              <a:ext cx="2484000" cy="1242000"/>
            </a:xfrm>
            <a:custGeom>
              <a:avLst/>
              <a:gdLst>
                <a:gd name="connsiteX0" fmla="*/ 1242000 w 2484000"/>
                <a:gd name="connsiteY0" fmla="*/ 0 h 1242000"/>
                <a:gd name="connsiteX1" fmla="*/ 2484000 w 2484000"/>
                <a:gd name="connsiteY1" fmla="*/ 1242000 h 1242000"/>
                <a:gd name="connsiteX2" fmla="*/ 1951232 w 2484000"/>
                <a:gd name="connsiteY2" fmla="*/ 1242000 h 1242000"/>
                <a:gd name="connsiteX3" fmla="*/ 1242000 w 2484000"/>
                <a:gd name="connsiteY3" fmla="*/ 532768 h 1242000"/>
                <a:gd name="connsiteX4" fmla="*/ 532768 w 2484000"/>
                <a:gd name="connsiteY4" fmla="*/ 1242000 h 1242000"/>
                <a:gd name="connsiteX5" fmla="*/ 0 w 2484000"/>
                <a:gd name="connsiteY5" fmla="*/ 1242000 h 1242000"/>
                <a:gd name="connsiteX6" fmla="*/ 1242000 w 2484000"/>
                <a:gd name="connsiteY6" fmla="*/ 0 h 12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000" h="1242000">
                  <a:moveTo>
                    <a:pt x="1242000" y="0"/>
                  </a:moveTo>
                  <a:cubicBezTo>
                    <a:pt x="1927938" y="0"/>
                    <a:pt x="2484000" y="556062"/>
                    <a:pt x="2484000" y="1242000"/>
                  </a:cubicBezTo>
                  <a:lnTo>
                    <a:pt x="1951232" y="1242000"/>
                  </a:lnTo>
                  <a:cubicBezTo>
                    <a:pt x="1951232" y="850302"/>
                    <a:pt x="1633698" y="532768"/>
                    <a:pt x="1242000" y="532768"/>
                  </a:cubicBezTo>
                  <a:cubicBezTo>
                    <a:pt x="850302" y="532768"/>
                    <a:pt x="532768" y="850302"/>
                    <a:pt x="532768" y="1242000"/>
                  </a:cubicBezTo>
                  <a:lnTo>
                    <a:pt x="0" y="1242000"/>
                  </a:lnTo>
                  <a:cubicBezTo>
                    <a:pt x="0" y="556062"/>
                    <a:pt x="556062" y="0"/>
                    <a:pt x="1242000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D797BA-8BCC-D8BE-6573-D4C5729DE9D0}"/>
                </a:ext>
              </a:extLst>
            </p:cNvPr>
            <p:cNvGrpSpPr/>
            <p:nvPr/>
          </p:nvGrpSpPr>
          <p:grpSpPr>
            <a:xfrm>
              <a:off x="496070" y="2980633"/>
              <a:ext cx="2628000" cy="2628000"/>
              <a:chOff x="523502" y="2954877"/>
              <a:chExt cx="2628000" cy="2628000"/>
            </a:xfrm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8687952D-A04D-72B0-321D-2F3AC908C0D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523502" y="2954877"/>
                <a:ext cx="2628000" cy="2628000"/>
              </a:xfrm>
              <a:prstGeom prst="blockArc">
                <a:avLst>
                  <a:gd name="adj1" fmla="val 10800000"/>
                  <a:gd name="adj2" fmla="val 21518"/>
                  <a:gd name="adj3" fmla="val 14261"/>
                </a:avLst>
              </a:prstGeom>
              <a:solidFill>
                <a:srgbClr val="E5A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055E2E-E27C-0A2B-3465-4CF1B520E9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79502" y="3699067"/>
                <a:ext cx="1116000" cy="1116000"/>
              </a:xfrm>
              <a:prstGeom prst="ellipse">
                <a:avLst/>
              </a:prstGeom>
              <a:solidFill>
                <a:srgbClr val="708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1CAB89-8857-34E5-F69D-50B64B27F862}"/>
              </a:ext>
            </a:extLst>
          </p:cNvPr>
          <p:cNvGrpSpPr/>
          <p:nvPr/>
        </p:nvGrpSpPr>
        <p:grpSpPr>
          <a:xfrm rot="2700000">
            <a:off x="9920417" y="5228597"/>
            <a:ext cx="2379228" cy="1116000"/>
            <a:chOff x="6970577" y="2871000"/>
            <a:chExt cx="2379228" cy="1116000"/>
          </a:xfrm>
          <a:solidFill>
            <a:srgbClr val="FFF358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E8749-C10D-F43F-A03B-A2757E8FC68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233805" y="2871000"/>
              <a:ext cx="1116000" cy="1116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358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78B1AAD3-91A1-98C3-64DA-CF36EF3C3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0577" y="2871000"/>
              <a:ext cx="1116000" cy="1116000"/>
            </a:xfrm>
            <a:prstGeom prst="donut">
              <a:avLst>
                <a:gd name="adj" fmla="val 60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358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8BBE6C-2DDB-0A1A-FDDA-6D51A02C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89529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2</a:t>
            </a:r>
            <a:r>
              <a:rPr lang="pl-PL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in </a:t>
            </a:r>
            <a:r>
              <a:rPr lang="cs-CZ" b="1" dirty="0" err="1"/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01BE-BDC7-B2B2-D10A-E29B5DD8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200329"/>
          </a:xfrm>
        </p:spPr>
        <p:txBody>
          <a:bodyPr>
            <a:spAutoFit/>
          </a:bodyPr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8ECA-E70D-12DE-F222-684816FB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5CD39-65ED-F195-D700-FBF2348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EBBB4-91B3-6D63-E44C-DB8A8B45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693319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/>
              <a:t>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17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3382</Words>
  <Application>Microsoft Office PowerPoint</Application>
  <PresentationFormat>Širokoúhlá obrazovka</PresentationFormat>
  <Paragraphs>286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NÁZEV STUDIJNÍ   OPORY*PREZENTACE</vt:lpstr>
      <vt:lpstr>NÁZEV STUDIJNÍ OPORY</vt:lpstr>
      <vt:lpstr>NÁZEV KAPITOLY 01</vt:lpstr>
      <vt:lpstr>Úvod kapitoly 01 Lorem ipsum dolor sit</vt:lpstr>
      <vt:lpstr>Prezentace aplikace PowerPoint</vt:lpstr>
      <vt:lpstr>Lorem ipsum</vt:lpstr>
      <vt:lpstr>Prezentace aplikace PowerPoint</vt:lpstr>
      <vt:lpstr>NÁZEV KAPITOLY 02</vt:lpstr>
      <vt:lpstr>Úvod kapitoly 02  Duis autem vel eum iriure dolor in hendrerit</vt:lpstr>
      <vt:lpstr>Prezentace aplikace PowerPoint</vt:lpstr>
      <vt:lpstr>Lorem ipsum dolor sit amet, consetetur sadipscing elitr, sed diam nonumy eirmod tempor</vt:lpstr>
      <vt:lpstr>Duis autem vel eum iriure dolor</vt:lpstr>
      <vt:lpstr>NÁZEV KAPITOLY 03</vt:lpstr>
      <vt:lpstr>Úvod kapitoly 03 Lorem ipsum dolor sit</vt:lpstr>
      <vt:lpstr>Prezentace aplikace PowerPoint</vt:lpstr>
      <vt:lpstr>Prezentace aplikace PowerPoint</vt:lpstr>
      <vt:lpstr>Lorem ipsum</vt:lpstr>
      <vt:lpstr>NÁZEV KAPITOLY 04</vt:lpstr>
      <vt:lpstr>Úvod kapitoly 04 Duis autem vel eum iriure dolor in hendrerit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Šobáňová Petra</cp:lastModifiedBy>
  <cp:revision>123</cp:revision>
  <dcterms:created xsi:type="dcterms:W3CDTF">2023-04-24T08:53:15Z</dcterms:created>
  <dcterms:modified xsi:type="dcterms:W3CDTF">2023-06-08T10:24:54Z</dcterms:modified>
</cp:coreProperties>
</file>